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1515" r:id="rId2"/>
    <p:sldId id="2286" r:id="rId3"/>
    <p:sldId id="1521" r:id="rId4"/>
    <p:sldId id="1486" r:id="rId5"/>
    <p:sldId id="1487" r:id="rId6"/>
    <p:sldId id="1480" r:id="rId7"/>
    <p:sldId id="1479" r:id="rId8"/>
    <p:sldId id="1481" r:id="rId9"/>
    <p:sldId id="1484" r:id="rId10"/>
    <p:sldId id="1485" r:id="rId11"/>
    <p:sldId id="1492" r:id="rId12"/>
    <p:sldId id="1493" r:id="rId13"/>
    <p:sldId id="1522" r:id="rId14"/>
    <p:sldId id="1494" r:id="rId15"/>
    <p:sldId id="1496" r:id="rId16"/>
    <p:sldId id="2283" r:id="rId17"/>
    <p:sldId id="2285" r:id="rId18"/>
    <p:sldId id="2284" r:id="rId19"/>
    <p:sldId id="1523" r:id="rId20"/>
    <p:sldId id="1516" r:id="rId21"/>
    <p:sldId id="1497" r:id="rId22"/>
    <p:sldId id="1517" r:id="rId23"/>
    <p:sldId id="1524" r:id="rId24"/>
    <p:sldId id="1518" r:id="rId25"/>
    <p:sldId id="2292" r:id="rId26"/>
    <p:sldId id="1498" r:id="rId27"/>
    <p:sldId id="2293" r:id="rId28"/>
    <p:sldId id="1519" r:id="rId29"/>
    <p:sldId id="2294" r:id="rId30"/>
    <p:sldId id="1525" r:id="rId31"/>
    <p:sldId id="2287" r:id="rId32"/>
    <p:sldId id="2288" r:id="rId33"/>
    <p:sldId id="2289" r:id="rId34"/>
    <p:sldId id="2290" r:id="rId35"/>
    <p:sldId id="2291" r:id="rId36"/>
    <p:sldId id="1526" r:id="rId37"/>
    <p:sldId id="1502" r:id="rId38"/>
    <p:sldId id="1501" r:id="rId39"/>
    <p:sldId id="1500" r:id="rId40"/>
    <p:sldId id="1503" r:id="rId41"/>
    <p:sldId id="1505" r:id="rId42"/>
    <p:sldId id="1504" r:id="rId43"/>
    <p:sldId id="1507" r:id="rId44"/>
    <p:sldId id="1506" r:id="rId45"/>
    <p:sldId id="1508" r:id="rId46"/>
    <p:sldId id="1527" r:id="rId47"/>
    <p:sldId id="1510" r:id="rId48"/>
    <p:sldId id="1528" r:id="rId49"/>
    <p:sldId id="1512" r:id="rId50"/>
    <p:sldId id="1514" r:id="rId51"/>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F61"/>
    <a:srgbClr val="202342"/>
    <a:srgbClr val="445469"/>
    <a:srgbClr val="FF4E3B"/>
    <a:srgbClr val="06113F"/>
    <a:srgbClr val="005DD2"/>
    <a:srgbClr val="FBB62B"/>
    <a:srgbClr val="000000"/>
    <a:srgbClr val="FF9E00"/>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FC81A7-F3AB-454D-A4A0-A8F5D6F6C429}" v="918" dt="2019-03-24T16:06:25.647"/>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5758" autoAdjust="0"/>
  </p:normalViewPr>
  <p:slideViewPr>
    <p:cSldViewPr snapToGrid="0" snapToObjects="1">
      <p:cViewPr varScale="1">
        <p:scale>
          <a:sx n="52" d="100"/>
          <a:sy n="52" d="100"/>
        </p:scale>
        <p:origin x="486" y="114"/>
      </p:cViewPr>
      <p:guideLst/>
    </p:cSldViewPr>
  </p:slideViewPr>
  <p:notesTextViewPr>
    <p:cViewPr>
      <p:scale>
        <a:sx n="3" d="2"/>
        <a:sy n="3" d="2"/>
      </p:scale>
      <p:origin x="0" y="-198"/>
    </p:cViewPr>
  </p:notesTextViewPr>
  <p:sorterViewPr>
    <p:cViewPr>
      <p:scale>
        <a:sx n="65" d="100"/>
        <a:sy n="65" d="100"/>
      </p:scale>
      <p:origin x="0" y="-36072"/>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pinosa Morente, C." userId="fdf70b1d-5b2b-4d23-a441-e969c70290fa" providerId="ADAL" clId="{779CA899-DD62-48F8-A16C-74646837B44F}"/>
    <pc:docChg chg="undo custSel addSld delSld modSld sldOrd modMainMaster">
      <pc:chgData name="Espinosa Morente, C." userId="fdf70b1d-5b2b-4d23-a441-e969c70290fa" providerId="ADAL" clId="{779CA899-DD62-48F8-A16C-74646837B44F}" dt="2019-03-11T08:19:23.666" v="4929" actId="465"/>
      <pc:docMkLst>
        <pc:docMk/>
      </pc:docMkLst>
      <pc:sldChg chg="addSp delSp modSp">
        <pc:chgData name="Espinosa Morente, C." userId="fdf70b1d-5b2b-4d23-a441-e969c70290fa" providerId="ADAL" clId="{779CA899-DD62-48F8-A16C-74646837B44F}" dt="2019-03-10T16:34:06.168" v="3693" actId="208"/>
        <pc:sldMkLst>
          <pc:docMk/>
          <pc:sldMk cId="2957070784" sldId="1479"/>
        </pc:sldMkLst>
        <pc:spChg chg="mod">
          <ac:chgData name="Espinosa Morente, C." userId="fdf70b1d-5b2b-4d23-a441-e969c70290fa" providerId="ADAL" clId="{779CA899-DD62-48F8-A16C-74646837B44F}" dt="2019-03-10T16:34:06.168" v="3693" actId="208"/>
          <ac:spMkLst>
            <pc:docMk/>
            <pc:sldMk cId="2957070784" sldId="1479"/>
            <ac:spMk id="8" creationId="{21BC5894-273F-4F9B-AECE-CC6C3DF7B4CE}"/>
          </ac:spMkLst>
        </pc:spChg>
        <pc:picChg chg="mod">
          <ac:chgData name="Espinosa Morente, C." userId="fdf70b1d-5b2b-4d23-a441-e969c70290fa" providerId="ADAL" clId="{779CA899-DD62-48F8-A16C-74646837B44F}" dt="2019-03-10T09:53:01.615" v="1283" actId="12789"/>
          <ac:picMkLst>
            <pc:docMk/>
            <pc:sldMk cId="2957070784" sldId="1479"/>
            <ac:picMk id="10" creationId="{BCE94CDC-8054-4BED-9BFF-62F5CBCF4144}"/>
          </ac:picMkLst>
        </pc:picChg>
        <pc:picChg chg="del">
          <ac:chgData name="Espinosa Morente, C." userId="fdf70b1d-5b2b-4d23-a441-e969c70290fa" providerId="ADAL" clId="{779CA899-DD62-48F8-A16C-74646837B44F}" dt="2019-03-10T16:05:51.046" v="3552" actId="478"/>
          <ac:picMkLst>
            <pc:docMk/>
            <pc:sldMk cId="2957070784" sldId="1479"/>
            <ac:picMk id="11" creationId="{1B050C3E-69F9-430B-A321-5ADD8A9B7EA2}"/>
          </ac:picMkLst>
        </pc:picChg>
        <pc:picChg chg="add del mod">
          <ac:chgData name="Espinosa Morente, C." userId="fdf70b1d-5b2b-4d23-a441-e969c70290fa" providerId="ADAL" clId="{779CA899-DD62-48F8-A16C-74646837B44F}" dt="2019-03-10T09:53:05.309" v="1284"/>
          <ac:picMkLst>
            <pc:docMk/>
            <pc:sldMk cId="2957070784" sldId="1479"/>
            <ac:picMk id="13" creationId="{E105B239-8FCF-4EAD-B248-9D0555998779}"/>
          </ac:picMkLst>
        </pc:picChg>
      </pc:sldChg>
      <pc:sldChg chg="addSp delSp modSp">
        <pc:chgData name="Espinosa Morente, C." userId="fdf70b1d-5b2b-4d23-a441-e969c70290fa" providerId="ADAL" clId="{779CA899-DD62-48F8-A16C-74646837B44F}" dt="2019-03-10T15:52:21.796" v="3489" actId="207"/>
        <pc:sldMkLst>
          <pc:docMk/>
          <pc:sldMk cId="1485047597" sldId="1480"/>
        </pc:sldMkLst>
        <pc:spChg chg="del">
          <ac:chgData name="Espinosa Morente, C." userId="fdf70b1d-5b2b-4d23-a441-e969c70290fa" providerId="ADAL" clId="{779CA899-DD62-48F8-A16C-74646837B44F}" dt="2019-03-10T15:40:36.995" v="3226" actId="931"/>
          <ac:spMkLst>
            <pc:docMk/>
            <pc:sldMk cId="1485047597" sldId="1480"/>
            <ac:spMk id="2" creationId="{00000000-0000-0000-0000-000000000000}"/>
          </ac:spMkLst>
        </pc:spChg>
        <pc:spChg chg="add mod ord">
          <ac:chgData name="Espinosa Morente, C." userId="fdf70b1d-5b2b-4d23-a441-e969c70290fa" providerId="ADAL" clId="{779CA899-DD62-48F8-A16C-74646837B44F}" dt="2019-03-10T15:41:38.843" v="3298" actId="207"/>
          <ac:spMkLst>
            <pc:docMk/>
            <pc:sldMk cId="1485047597" sldId="1480"/>
            <ac:spMk id="7" creationId="{5DC3D81F-D1E5-4FB4-BFE4-60AF3D6EC814}"/>
          </ac:spMkLst>
        </pc:spChg>
        <pc:spChg chg="add del mod">
          <ac:chgData name="Espinosa Morente, C." userId="fdf70b1d-5b2b-4d23-a441-e969c70290fa" providerId="ADAL" clId="{779CA899-DD62-48F8-A16C-74646837B44F}" dt="2019-03-10T15:40:43.481" v="3227" actId="478"/>
          <ac:spMkLst>
            <pc:docMk/>
            <pc:sldMk cId="1485047597" sldId="1480"/>
            <ac:spMk id="12" creationId="{00000000-0000-0000-0000-000000000000}"/>
          </ac:spMkLst>
        </pc:spChg>
        <pc:spChg chg="mod">
          <ac:chgData name="Espinosa Morente, C." userId="fdf70b1d-5b2b-4d23-a441-e969c70290fa" providerId="ADAL" clId="{779CA899-DD62-48F8-A16C-74646837B44F}" dt="2019-03-10T15:52:21.796" v="3489" actId="207"/>
          <ac:spMkLst>
            <pc:docMk/>
            <pc:sldMk cId="1485047597" sldId="1480"/>
            <ac:spMk id="13" creationId="{00000000-0000-0000-0000-000000000000}"/>
          </ac:spMkLst>
        </pc:spChg>
        <pc:picChg chg="add mod ord">
          <ac:chgData name="Espinosa Morente, C." userId="fdf70b1d-5b2b-4d23-a441-e969c70290fa" providerId="ADAL" clId="{779CA899-DD62-48F8-A16C-74646837B44F}" dt="2019-03-10T15:40:53.262" v="3230" actId="167"/>
          <ac:picMkLst>
            <pc:docMk/>
            <pc:sldMk cId="1485047597" sldId="1480"/>
            <ac:picMk id="4" creationId="{DCF0836B-A52B-48BF-9C39-D8C212113EFE}"/>
          </ac:picMkLst>
        </pc:picChg>
      </pc:sldChg>
      <pc:sldChg chg="addSp delSp modSp">
        <pc:chgData name="Espinosa Morente, C." userId="fdf70b1d-5b2b-4d23-a441-e969c70290fa" providerId="ADAL" clId="{779CA899-DD62-48F8-A16C-74646837B44F}" dt="2019-03-10T16:34:00.197" v="3692" actId="208"/>
        <pc:sldMkLst>
          <pc:docMk/>
          <pc:sldMk cId="3047860728" sldId="1481"/>
        </pc:sldMkLst>
        <pc:spChg chg="mod">
          <ac:chgData name="Espinosa Morente, C." userId="fdf70b1d-5b2b-4d23-a441-e969c70290fa" providerId="ADAL" clId="{779CA899-DD62-48F8-A16C-74646837B44F}" dt="2019-03-10T16:34:00.197" v="3692" actId="208"/>
          <ac:spMkLst>
            <pc:docMk/>
            <pc:sldMk cId="3047860728" sldId="1481"/>
            <ac:spMk id="14" creationId="{31C61D9F-C852-4B61-A975-0CB796E90AB6}"/>
          </ac:spMkLst>
        </pc:spChg>
        <pc:picChg chg="add del mod modCrop">
          <ac:chgData name="Espinosa Morente, C." userId="fdf70b1d-5b2b-4d23-a441-e969c70290fa" providerId="ADAL" clId="{779CA899-DD62-48F8-A16C-74646837B44F}" dt="2019-03-10T09:53:08.280" v="1285" actId="478"/>
          <ac:picMkLst>
            <pc:docMk/>
            <pc:sldMk cId="3047860728" sldId="1481"/>
            <ac:picMk id="8" creationId="{CF403761-6CAF-4BF3-92EF-F062369CD588}"/>
          </ac:picMkLst>
        </pc:picChg>
        <pc:picChg chg="add mod">
          <ac:chgData name="Espinosa Morente, C." userId="fdf70b1d-5b2b-4d23-a441-e969c70290fa" providerId="ADAL" clId="{779CA899-DD62-48F8-A16C-74646837B44F}" dt="2019-03-10T09:53:26.308" v="1310" actId="1038"/>
          <ac:picMkLst>
            <pc:docMk/>
            <pc:sldMk cId="3047860728" sldId="1481"/>
            <ac:picMk id="9" creationId="{20199DCF-E2BB-4E66-9973-EA939F8E3EB5}"/>
          </ac:picMkLst>
        </pc:picChg>
        <pc:picChg chg="del">
          <ac:chgData name="Espinosa Morente, C." userId="fdf70b1d-5b2b-4d23-a441-e969c70290fa" providerId="ADAL" clId="{779CA899-DD62-48F8-A16C-74646837B44F}" dt="2019-03-10T16:05:53.295" v="3553" actId="478"/>
          <ac:picMkLst>
            <pc:docMk/>
            <pc:sldMk cId="3047860728" sldId="1481"/>
            <ac:picMk id="11" creationId="{1B050C3E-69F9-430B-A321-5ADD8A9B7EA2}"/>
          </ac:picMkLst>
        </pc:picChg>
        <pc:picChg chg="add mod modCrop">
          <ac:chgData name="Espinosa Morente, C." userId="fdf70b1d-5b2b-4d23-a441-e969c70290fa" providerId="ADAL" clId="{779CA899-DD62-48F8-A16C-74646837B44F}" dt="2019-03-10T16:33:17.785" v="3691" actId="1038"/>
          <ac:picMkLst>
            <pc:docMk/>
            <pc:sldMk cId="3047860728" sldId="1481"/>
            <ac:picMk id="2050" creationId="{E710DCFB-EF60-42E5-8774-E9F5A089FC61}"/>
          </ac:picMkLst>
        </pc:picChg>
        <pc:picChg chg="add mod modCrop">
          <ac:chgData name="Espinosa Morente, C." userId="fdf70b1d-5b2b-4d23-a441-e969c70290fa" providerId="ADAL" clId="{779CA899-DD62-48F8-A16C-74646837B44F}" dt="2019-03-10T16:33:17.785" v="3691" actId="1038"/>
          <ac:picMkLst>
            <pc:docMk/>
            <pc:sldMk cId="3047860728" sldId="1481"/>
            <ac:picMk id="2052" creationId="{4294D825-6382-43B9-85A0-7E04C74495E4}"/>
          </ac:picMkLst>
        </pc:picChg>
        <pc:picChg chg="add mod modCrop">
          <ac:chgData name="Espinosa Morente, C." userId="fdf70b1d-5b2b-4d23-a441-e969c70290fa" providerId="ADAL" clId="{779CA899-DD62-48F8-A16C-74646837B44F}" dt="2019-03-10T16:33:17.785" v="3691" actId="1038"/>
          <ac:picMkLst>
            <pc:docMk/>
            <pc:sldMk cId="3047860728" sldId="1481"/>
            <ac:picMk id="2054" creationId="{3FA72A2C-9C53-4964-A395-BCBBE4EB7C7E}"/>
          </ac:picMkLst>
        </pc:picChg>
      </pc:sldChg>
      <pc:sldChg chg="delSp modSp">
        <pc:chgData name="Espinosa Morente, C." userId="fdf70b1d-5b2b-4d23-a441-e969c70290fa" providerId="ADAL" clId="{779CA899-DD62-48F8-A16C-74646837B44F}" dt="2019-03-10T16:18:23.767" v="3626" actId="12788"/>
        <pc:sldMkLst>
          <pc:docMk/>
          <pc:sldMk cId="3960896148" sldId="1484"/>
        </pc:sldMkLst>
        <pc:spChg chg="mod">
          <ac:chgData name="Espinosa Morente, C." userId="fdf70b1d-5b2b-4d23-a441-e969c70290fa" providerId="ADAL" clId="{779CA899-DD62-48F8-A16C-74646837B44F}" dt="2019-03-10T16:18:23.767" v="3626" actId="12788"/>
          <ac:spMkLst>
            <pc:docMk/>
            <pc:sldMk cId="3960896148" sldId="1484"/>
            <ac:spMk id="18" creationId="{45FBD6D5-8AB9-4545-B096-A77E2899BCE7}"/>
          </ac:spMkLst>
        </pc:spChg>
        <pc:spChg chg="mod">
          <ac:chgData name="Espinosa Morente, C." userId="fdf70b1d-5b2b-4d23-a441-e969c70290fa" providerId="ADAL" clId="{779CA899-DD62-48F8-A16C-74646837B44F}" dt="2019-03-10T16:18:23.767" v="3626" actId="12788"/>
          <ac:spMkLst>
            <pc:docMk/>
            <pc:sldMk cId="3960896148" sldId="1484"/>
            <ac:spMk id="20" creationId="{04A441F2-FA52-4A27-B499-59AF4B434A42}"/>
          </ac:spMkLst>
        </pc:spChg>
        <pc:spChg chg="mod">
          <ac:chgData name="Espinosa Morente, C." userId="fdf70b1d-5b2b-4d23-a441-e969c70290fa" providerId="ADAL" clId="{779CA899-DD62-48F8-A16C-74646837B44F}" dt="2019-03-10T16:03:51.615" v="3545" actId="207"/>
          <ac:spMkLst>
            <pc:docMk/>
            <pc:sldMk cId="3960896148" sldId="1484"/>
            <ac:spMk id="53" creationId="{DAA7C6E0-79D6-42F4-A17A-16CD2E30A3DF}"/>
          </ac:spMkLst>
        </pc:spChg>
        <pc:spChg chg="mod">
          <ac:chgData name="Espinosa Morente, C." userId="fdf70b1d-5b2b-4d23-a441-e969c70290fa" providerId="ADAL" clId="{779CA899-DD62-48F8-A16C-74646837B44F}" dt="2019-03-10T16:03:46.646" v="3544" actId="207"/>
          <ac:spMkLst>
            <pc:docMk/>
            <pc:sldMk cId="3960896148" sldId="1484"/>
            <ac:spMk id="54" creationId="{C9AEBBE8-65F6-4032-9A1D-C96959998010}"/>
          </ac:spMkLst>
        </pc:spChg>
        <pc:picChg chg="mod">
          <ac:chgData name="Espinosa Morente, C." userId="fdf70b1d-5b2b-4d23-a441-e969c70290fa" providerId="ADAL" clId="{779CA899-DD62-48F8-A16C-74646837B44F}" dt="2019-03-10T16:18:23.767" v="3626" actId="12788"/>
          <ac:picMkLst>
            <pc:docMk/>
            <pc:sldMk cId="3960896148" sldId="1484"/>
            <ac:picMk id="5" creationId="{DDED3C6A-9877-472C-8B26-899C8E507CF8}"/>
          </ac:picMkLst>
        </pc:picChg>
        <pc:picChg chg="mod">
          <ac:chgData name="Espinosa Morente, C." userId="fdf70b1d-5b2b-4d23-a441-e969c70290fa" providerId="ADAL" clId="{779CA899-DD62-48F8-A16C-74646837B44F}" dt="2019-03-10T16:18:23.767" v="3626" actId="12788"/>
          <ac:picMkLst>
            <pc:docMk/>
            <pc:sldMk cId="3960896148" sldId="1484"/>
            <ac:picMk id="6" creationId="{A09366F2-BFA2-4AB6-9C8B-127931CD7D99}"/>
          </ac:picMkLst>
        </pc:picChg>
        <pc:picChg chg="del">
          <ac:chgData name="Espinosa Morente, C." userId="fdf70b1d-5b2b-4d23-a441-e969c70290fa" providerId="ADAL" clId="{779CA899-DD62-48F8-A16C-74646837B44F}" dt="2019-03-10T16:05:54.695" v="3554" actId="478"/>
          <ac:picMkLst>
            <pc:docMk/>
            <pc:sldMk cId="3960896148" sldId="1484"/>
            <ac:picMk id="11" creationId="{1B050C3E-69F9-430B-A321-5ADD8A9B7EA2}"/>
          </ac:picMkLst>
        </pc:picChg>
      </pc:sldChg>
      <pc:sldChg chg="delSp modSp">
        <pc:chgData name="Espinosa Morente, C." userId="fdf70b1d-5b2b-4d23-a441-e969c70290fa" providerId="ADAL" clId="{779CA899-DD62-48F8-A16C-74646837B44F}" dt="2019-03-10T16:19:53.521" v="3644" actId="166"/>
        <pc:sldMkLst>
          <pc:docMk/>
          <pc:sldMk cId="1816314259" sldId="1485"/>
        </pc:sldMkLst>
        <pc:spChg chg="mod">
          <ac:chgData name="Espinosa Morente, C." userId="fdf70b1d-5b2b-4d23-a441-e969c70290fa" providerId="ADAL" clId="{779CA899-DD62-48F8-A16C-74646837B44F}" dt="2019-03-10T16:18:30.396" v="3627" actId="12788"/>
          <ac:spMkLst>
            <pc:docMk/>
            <pc:sldMk cId="1816314259" sldId="1485"/>
            <ac:spMk id="18" creationId="{45FBD6D5-8AB9-4545-B096-A77E2899BCE7}"/>
          </ac:spMkLst>
        </pc:spChg>
        <pc:spChg chg="mod ord">
          <ac:chgData name="Espinosa Morente, C." userId="fdf70b1d-5b2b-4d23-a441-e969c70290fa" providerId="ADAL" clId="{779CA899-DD62-48F8-A16C-74646837B44F}" dt="2019-03-10T16:19:53.521" v="3644" actId="166"/>
          <ac:spMkLst>
            <pc:docMk/>
            <pc:sldMk cId="1816314259" sldId="1485"/>
            <ac:spMk id="20" creationId="{04A441F2-FA52-4A27-B499-59AF4B434A42}"/>
          </ac:spMkLst>
        </pc:spChg>
        <pc:spChg chg="mod">
          <ac:chgData name="Espinosa Morente, C." userId="fdf70b1d-5b2b-4d23-a441-e969c70290fa" providerId="ADAL" clId="{779CA899-DD62-48F8-A16C-74646837B44F}" dt="2019-03-10T16:03:59.331" v="3546" actId="207"/>
          <ac:spMkLst>
            <pc:docMk/>
            <pc:sldMk cId="1816314259" sldId="1485"/>
            <ac:spMk id="53" creationId="{DAA7C6E0-79D6-42F4-A17A-16CD2E30A3DF}"/>
          </ac:spMkLst>
        </pc:spChg>
        <pc:spChg chg="mod">
          <ac:chgData name="Espinosa Morente, C." userId="fdf70b1d-5b2b-4d23-a441-e969c70290fa" providerId="ADAL" clId="{779CA899-DD62-48F8-A16C-74646837B44F}" dt="2019-03-10T16:04:15.235" v="3548" actId="207"/>
          <ac:spMkLst>
            <pc:docMk/>
            <pc:sldMk cId="1816314259" sldId="1485"/>
            <ac:spMk id="54" creationId="{C9AEBBE8-65F6-4032-9A1D-C96959998010}"/>
          </ac:spMkLst>
        </pc:spChg>
        <pc:picChg chg="mod">
          <ac:chgData name="Espinosa Morente, C." userId="fdf70b1d-5b2b-4d23-a441-e969c70290fa" providerId="ADAL" clId="{779CA899-DD62-48F8-A16C-74646837B44F}" dt="2019-03-10T16:18:30.396" v="3627" actId="12788"/>
          <ac:picMkLst>
            <pc:docMk/>
            <pc:sldMk cId="1816314259" sldId="1485"/>
            <ac:picMk id="5" creationId="{DDED3C6A-9877-472C-8B26-899C8E507CF8}"/>
          </ac:picMkLst>
        </pc:picChg>
        <pc:picChg chg="mod">
          <ac:chgData name="Espinosa Morente, C." userId="fdf70b1d-5b2b-4d23-a441-e969c70290fa" providerId="ADAL" clId="{779CA899-DD62-48F8-A16C-74646837B44F}" dt="2019-03-10T16:18:30.396" v="3627" actId="12788"/>
          <ac:picMkLst>
            <pc:docMk/>
            <pc:sldMk cId="1816314259" sldId="1485"/>
            <ac:picMk id="6" creationId="{A09366F2-BFA2-4AB6-9C8B-127931CD7D99}"/>
          </ac:picMkLst>
        </pc:picChg>
        <pc:picChg chg="del">
          <ac:chgData name="Espinosa Morente, C." userId="fdf70b1d-5b2b-4d23-a441-e969c70290fa" providerId="ADAL" clId="{779CA899-DD62-48F8-A16C-74646837B44F}" dt="2019-03-10T16:05:56.102" v="3555" actId="478"/>
          <ac:picMkLst>
            <pc:docMk/>
            <pc:sldMk cId="1816314259" sldId="1485"/>
            <ac:picMk id="11" creationId="{1B050C3E-69F9-430B-A321-5ADD8A9B7EA2}"/>
          </ac:picMkLst>
        </pc:picChg>
      </pc:sldChg>
      <pc:sldChg chg="modAnim">
        <pc:chgData name="Espinosa Morente, C." userId="fdf70b1d-5b2b-4d23-a441-e969c70290fa" providerId="ADAL" clId="{779CA899-DD62-48F8-A16C-74646837B44F}" dt="2019-03-10T17:19:40.539" v="4304"/>
        <pc:sldMkLst>
          <pc:docMk/>
          <pc:sldMk cId="4129334361" sldId="1486"/>
        </pc:sldMkLst>
      </pc:sldChg>
      <pc:sldChg chg="addSp delSp modSp">
        <pc:chgData name="Espinosa Morente, C." userId="fdf70b1d-5b2b-4d23-a441-e969c70290fa" providerId="ADAL" clId="{779CA899-DD62-48F8-A16C-74646837B44F}" dt="2019-03-10T16:55:11.641" v="3936" actId="1076"/>
        <pc:sldMkLst>
          <pc:docMk/>
          <pc:sldMk cId="2984591921" sldId="1487"/>
        </pc:sldMkLst>
        <pc:spChg chg="add del">
          <ac:chgData name="Espinosa Morente, C." userId="fdf70b1d-5b2b-4d23-a441-e969c70290fa" providerId="ADAL" clId="{779CA899-DD62-48F8-A16C-74646837B44F}" dt="2019-03-10T09:49:33.831" v="1080" actId="931"/>
          <ac:spMkLst>
            <pc:docMk/>
            <pc:sldMk cId="2984591921" sldId="1487"/>
            <ac:spMk id="2" creationId="{00000000-0000-0000-0000-000000000000}"/>
          </ac:spMkLst>
        </pc:spChg>
        <pc:spChg chg="add mod">
          <ac:chgData name="Espinosa Morente, C." userId="fdf70b1d-5b2b-4d23-a441-e969c70290fa" providerId="ADAL" clId="{779CA899-DD62-48F8-A16C-74646837B44F}" dt="2019-03-10T16:55:11.641" v="3936" actId="1076"/>
          <ac:spMkLst>
            <pc:docMk/>
            <pc:sldMk cId="2984591921" sldId="1487"/>
            <ac:spMk id="22" creationId="{FF5323A6-218C-4C93-AA80-89E1A276A651}"/>
          </ac:spMkLst>
        </pc:spChg>
        <pc:spChg chg="mod">
          <ac:chgData name="Espinosa Morente, C." userId="fdf70b1d-5b2b-4d23-a441-e969c70290fa" providerId="ADAL" clId="{779CA899-DD62-48F8-A16C-74646837B44F}" dt="2019-03-10T16:55:11.641" v="3936" actId="1076"/>
          <ac:spMkLst>
            <pc:docMk/>
            <pc:sldMk cId="2984591921" sldId="1487"/>
            <ac:spMk id="31" creationId="{536EF717-855B-4C5F-B9E8-2253C491BC94}"/>
          </ac:spMkLst>
        </pc:spChg>
        <pc:spChg chg="mod">
          <ac:chgData name="Espinosa Morente, C." userId="fdf70b1d-5b2b-4d23-a441-e969c70290fa" providerId="ADAL" clId="{779CA899-DD62-48F8-A16C-74646837B44F}" dt="2019-03-10T16:55:11.641" v="3936" actId="1076"/>
          <ac:spMkLst>
            <pc:docMk/>
            <pc:sldMk cId="2984591921" sldId="1487"/>
            <ac:spMk id="32" creationId="{0FD93EC1-01F3-4E41-9423-2A30CD0E8407}"/>
          </ac:spMkLst>
        </pc:spChg>
        <pc:picChg chg="add del mod">
          <ac:chgData name="Espinosa Morente, C." userId="fdf70b1d-5b2b-4d23-a441-e969c70290fa" providerId="ADAL" clId="{779CA899-DD62-48F8-A16C-74646837B44F}" dt="2019-03-10T09:49:30.894" v="1079" actId="931"/>
          <ac:picMkLst>
            <pc:docMk/>
            <pc:sldMk cId="2984591921" sldId="1487"/>
            <ac:picMk id="4" creationId="{F0779DB6-6D36-4490-ACFD-B8D0475BADFD}"/>
          </ac:picMkLst>
        </pc:picChg>
        <pc:picChg chg="add mod modCrop">
          <ac:chgData name="Espinosa Morente, C." userId="fdf70b1d-5b2b-4d23-a441-e969c70290fa" providerId="ADAL" clId="{779CA899-DD62-48F8-A16C-74646837B44F}" dt="2019-03-10T09:49:54.063" v="1082" actId="18131"/>
          <ac:picMkLst>
            <pc:docMk/>
            <pc:sldMk cId="2984591921" sldId="1487"/>
            <ac:picMk id="6" creationId="{FB26F99C-F577-4E73-8690-B162B0D7778D}"/>
          </ac:picMkLst>
        </pc:picChg>
        <pc:picChg chg="add mod modCrop">
          <ac:chgData name="Espinosa Morente, C." userId="fdf70b1d-5b2b-4d23-a441-e969c70290fa" providerId="ADAL" clId="{779CA899-DD62-48F8-A16C-74646837B44F}" dt="2019-03-10T16:55:11.641" v="3936" actId="1076"/>
          <ac:picMkLst>
            <pc:docMk/>
            <pc:sldMk cId="2984591921" sldId="1487"/>
            <ac:picMk id="7" creationId="{A50D8247-5491-411F-9271-F80DCDC96991}"/>
          </ac:picMkLst>
        </pc:picChg>
        <pc:picChg chg="mod">
          <ac:chgData name="Espinosa Morente, C." userId="fdf70b1d-5b2b-4d23-a441-e969c70290fa" providerId="ADAL" clId="{779CA899-DD62-48F8-A16C-74646837B44F}" dt="2019-03-10T16:55:11.641" v="3936" actId="1076"/>
          <ac:picMkLst>
            <pc:docMk/>
            <pc:sldMk cId="2984591921" sldId="1487"/>
            <ac:picMk id="27" creationId="{CD425D6B-C70C-4029-A751-518CACBF3B80}"/>
          </ac:picMkLst>
        </pc:picChg>
        <pc:picChg chg="mod">
          <ac:chgData name="Espinosa Morente, C." userId="fdf70b1d-5b2b-4d23-a441-e969c70290fa" providerId="ADAL" clId="{779CA899-DD62-48F8-A16C-74646837B44F}" dt="2019-03-10T16:55:11.641" v="3936" actId="1076"/>
          <ac:picMkLst>
            <pc:docMk/>
            <pc:sldMk cId="2984591921" sldId="1487"/>
            <ac:picMk id="7170" creationId="{5ACCEA8F-2A88-4454-B781-B2C78EA83351}"/>
          </ac:picMkLst>
        </pc:picChg>
      </pc:sldChg>
      <pc:sldChg chg="delSp modSp">
        <pc:chgData name="Espinosa Morente, C." userId="fdf70b1d-5b2b-4d23-a441-e969c70290fa" providerId="ADAL" clId="{779CA899-DD62-48F8-A16C-74646837B44F}" dt="2019-03-10T16:20:02.199" v="3645" actId="166"/>
        <pc:sldMkLst>
          <pc:docMk/>
          <pc:sldMk cId="609125734" sldId="1492"/>
        </pc:sldMkLst>
        <pc:spChg chg="mod">
          <ac:chgData name="Espinosa Morente, C." userId="fdf70b1d-5b2b-4d23-a441-e969c70290fa" providerId="ADAL" clId="{779CA899-DD62-48F8-A16C-74646837B44F}" dt="2019-03-10T16:18:36.589" v="3628" actId="12788"/>
          <ac:spMkLst>
            <pc:docMk/>
            <pc:sldMk cId="609125734" sldId="1492"/>
            <ac:spMk id="18" creationId="{45FBD6D5-8AB9-4545-B096-A77E2899BCE7}"/>
          </ac:spMkLst>
        </pc:spChg>
        <pc:spChg chg="mod ord">
          <ac:chgData name="Espinosa Morente, C." userId="fdf70b1d-5b2b-4d23-a441-e969c70290fa" providerId="ADAL" clId="{779CA899-DD62-48F8-A16C-74646837B44F}" dt="2019-03-10T16:20:02.199" v="3645" actId="166"/>
          <ac:spMkLst>
            <pc:docMk/>
            <pc:sldMk cId="609125734" sldId="1492"/>
            <ac:spMk id="20" creationId="{04A441F2-FA52-4A27-B499-59AF4B434A42}"/>
          </ac:spMkLst>
        </pc:spChg>
        <pc:picChg chg="mod">
          <ac:chgData name="Espinosa Morente, C." userId="fdf70b1d-5b2b-4d23-a441-e969c70290fa" providerId="ADAL" clId="{779CA899-DD62-48F8-A16C-74646837B44F}" dt="2019-03-10T16:19:31.179" v="3643" actId="1036"/>
          <ac:picMkLst>
            <pc:docMk/>
            <pc:sldMk cId="609125734" sldId="1492"/>
            <ac:picMk id="5" creationId="{DDED3C6A-9877-472C-8B26-899C8E507CF8}"/>
          </ac:picMkLst>
        </pc:picChg>
        <pc:picChg chg="mod">
          <ac:chgData name="Espinosa Morente, C." userId="fdf70b1d-5b2b-4d23-a441-e969c70290fa" providerId="ADAL" clId="{779CA899-DD62-48F8-A16C-74646837B44F}" dt="2019-03-10T16:18:55.190" v="3634" actId="1037"/>
          <ac:picMkLst>
            <pc:docMk/>
            <pc:sldMk cId="609125734" sldId="1492"/>
            <ac:picMk id="6" creationId="{A09366F2-BFA2-4AB6-9C8B-127931CD7D99}"/>
          </ac:picMkLst>
        </pc:picChg>
        <pc:picChg chg="del">
          <ac:chgData name="Espinosa Morente, C." userId="fdf70b1d-5b2b-4d23-a441-e969c70290fa" providerId="ADAL" clId="{779CA899-DD62-48F8-A16C-74646837B44F}" dt="2019-03-10T16:05:57.822" v="3556" actId="478"/>
          <ac:picMkLst>
            <pc:docMk/>
            <pc:sldMk cId="609125734" sldId="1492"/>
            <ac:picMk id="11" creationId="{1B050C3E-69F9-430B-A321-5ADD8A9B7EA2}"/>
          </ac:picMkLst>
        </pc:picChg>
      </pc:sldChg>
      <pc:sldChg chg="delSp">
        <pc:chgData name="Espinosa Morente, C." userId="fdf70b1d-5b2b-4d23-a441-e969c70290fa" providerId="ADAL" clId="{779CA899-DD62-48F8-A16C-74646837B44F}" dt="2019-03-10T16:05:59.853" v="3557" actId="478"/>
        <pc:sldMkLst>
          <pc:docMk/>
          <pc:sldMk cId="1834023398" sldId="1493"/>
        </pc:sldMkLst>
        <pc:picChg chg="del">
          <ac:chgData name="Espinosa Morente, C." userId="fdf70b1d-5b2b-4d23-a441-e969c70290fa" providerId="ADAL" clId="{779CA899-DD62-48F8-A16C-74646837B44F}" dt="2019-03-10T16:05:59.853" v="3557" actId="478"/>
          <ac:picMkLst>
            <pc:docMk/>
            <pc:sldMk cId="1834023398" sldId="1493"/>
            <ac:picMk id="11" creationId="{1B050C3E-69F9-430B-A321-5ADD8A9B7EA2}"/>
          </ac:picMkLst>
        </pc:picChg>
      </pc:sldChg>
      <pc:sldChg chg="addSp delSp modSp">
        <pc:chgData name="Espinosa Morente, C." userId="fdf70b1d-5b2b-4d23-a441-e969c70290fa" providerId="ADAL" clId="{779CA899-DD62-48F8-A16C-74646837B44F}" dt="2019-03-10T16:06:02.112" v="3558" actId="478"/>
        <pc:sldMkLst>
          <pc:docMk/>
          <pc:sldMk cId="662859205" sldId="1494"/>
        </pc:sldMkLst>
        <pc:spChg chg="add mod">
          <ac:chgData name="Espinosa Morente, C." userId="fdf70b1d-5b2b-4d23-a441-e969c70290fa" providerId="ADAL" clId="{779CA899-DD62-48F8-A16C-74646837B44F}" dt="2019-03-10T09:59:40.627" v="1611" actId="12789"/>
          <ac:spMkLst>
            <pc:docMk/>
            <pc:sldMk cId="662859205" sldId="1494"/>
            <ac:spMk id="6" creationId="{3291A353-0DB6-4A12-89E0-B453ED942568}"/>
          </ac:spMkLst>
        </pc:spChg>
        <pc:spChg chg="add mod">
          <ac:chgData name="Espinosa Morente, C." userId="fdf70b1d-5b2b-4d23-a441-e969c70290fa" providerId="ADAL" clId="{779CA899-DD62-48F8-A16C-74646837B44F}" dt="2019-03-10T09:59:40.627" v="1611" actId="12789"/>
          <ac:spMkLst>
            <pc:docMk/>
            <pc:sldMk cId="662859205" sldId="1494"/>
            <ac:spMk id="7" creationId="{F95570FE-DA87-485A-A5FE-BF40981CD8CA}"/>
          </ac:spMkLst>
        </pc:spChg>
        <pc:spChg chg="add mod">
          <ac:chgData name="Espinosa Morente, C." userId="fdf70b1d-5b2b-4d23-a441-e969c70290fa" providerId="ADAL" clId="{779CA899-DD62-48F8-A16C-74646837B44F}" dt="2019-03-10T09:59:34.938" v="1610" actId="12789"/>
          <ac:spMkLst>
            <pc:docMk/>
            <pc:sldMk cId="662859205" sldId="1494"/>
            <ac:spMk id="22" creationId="{F969379E-7FF0-4476-9822-8EC3BA459895}"/>
          </ac:spMkLst>
        </pc:spChg>
        <pc:spChg chg="add mod">
          <ac:chgData name="Espinosa Morente, C." userId="fdf70b1d-5b2b-4d23-a441-e969c70290fa" providerId="ADAL" clId="{779CA899-DD62-48F8-A16C-74646837B44F}" dt="2019-03-10T09:59:34.938" v="1610" actId="12789"/>
          <ac:spMkLst>
            <pc:docMk/>
            <pc:sldMk cId="662859205" sldId="1494"/>
            <ac:spMk id="23" creationId="{8BC4507A-4814-408F-BC33-3F8DF177BDBD}"/>
          </ac:spMkLst>
        </pc:spChg>
        <pc:graphicFrameChg chg="add mod modGraphic">
          <ac:chgData name="Espinosa Morente, C." userId="fdf70b1d-5b2b-4d23-a441-e969c70290fa" providerId="ADAL" clId="{779CA899-DD62-48F8-A16C-74646837B44F}" dt="2019-03-10T09:43:05.345" v="982" actId="2164"/>
          <ac:graphicFrameMkLst>
            <pc:docMk/>
            <pc:sldMk cId="662859205" sldId="1494"/>
            <ac:graphicFrameMk id="8" creationId="{3C263E4A-90A9-413E-852B-C969FB39505C}"/>
          </ac:graphicFrameMkLst>
        </pc:graphicFrameChg>
        <pc:graphicFrameChg chg="add ord modGraphic">
          <ac:chgData name="Espinosa Morente, C." userId="fdf70b1d-5b2b-4d23-a441-e969c70290fa" providerId="ADAL" clId="{779CA899-DD62-48F8-A16C-74646837B44F}" dt="2019-03-10T09:43:27.212" v="985" actId="167"/>
          <ac:graphicFrameMkLst>
            <pc:docMk/>
            <pc:sldMk cId="662859205" sldId="1494"/>
            <ac:graphicFrameMk id="17" creationId="{44CA2A2B-A9D8-49E3-BD17-1DD0351019CF}"/>
          </ac:graphicFrameMkLst>
        </pc:graphicFrameChg>
        <pc:graphicFrameChg chg="add ord modGraphic">
          <ac:chgData name="Espinosa Morente, C." userId="fdf70b1d-5b2b-4d23-a441-e969c70290fa" providerId="ADAL" clId="{779CA899-DD62-48F8-A16C-74646837B44F}" dt="2019-03-10T09:43:45.855" v="988" actId="167"/>
          <ac:graphicFrameMkLst>
            <pc:docMk/>
            <pc:sldMk cId="662859205" sldId="1494"/>
            <ac:graphicFrameMk id="18" creationId="{C847BFD9-9DB6-4E65-9610-C6C2F732013A}"/>
          </ac:graphicFrameMkLst>
        </pc:graphicFrameChg>
        <pc:graphicFrameChg chg="add ord modGraphic">
          <ac:chgData name="Espinosa Morente, C." userId="fdf70b1d-5b2b-4d23-a441-e969c70290fa" providerId="ADAL" clId="{779CA899-DD62-48F8-A16C-74646837B44F}" dt="2019-03-10T09:44:17.906" v="993" actId="167"/>
          <ac:graphicFrameMkLst>
            <pc:docMk/>
            <pc:sldMk cId="662859205" sldId="1494"/>
            <ac:graphicFrameMk id="19" creationId="{61E96AE4-FE04-47C5-B643-969C53C36700}"/>
          </ac:graphicFrameMkLst>
        </pc:graphicFrameChg>
        <pc:graphicFrameChg chg="add ord modGraphic">
          <ac:chgData name="Espinosa Morente, C." userId="fdf70b1d-5b2b-4d23-a441-e969c70290fa" providerId="ADAL" clId="{779CA899-DD62-48F8-A16C-74646837B44F}" dt="2019-03-10T09:44:29.297" v="996" actId="167"/>
          <ac:graphicFrameMkLst>
            <pc:docMk/>
            <pc:sldMk cId="662859205" sldId="1494"/>
            <ac:graphicFrameMk id="20" creationId="{BEFC1807-1CDE-4B04-BF8C-5C4AEFF0C064}"/>
          </ac:graphicFrameMkLst>
        </pc:graphicFrameChg>
        <pc:graphicFrameChg chg="add ord">
          <ac:chgData name="Espinosa Morente, C." userId="fdf70b1d-5b2b-4d23-a441-e969c70290fa" providerId="ADAL" clId="{779CA899-DD62-48F8-A16C-74646837B44F}" dt="2019-03-10T09:44:37.539" v="998" actId="167"/>
          <ac:graphicFrameMkLst>
            <pc:docMk/>
            <pc:sldMk cId="662859205" sldId="1494"/>
            <ac:graphicFrameMk id="21" creationId="{54A61C20-F004-4E8C-AB26-D883E11B5044}"/>
          </ac:graphicFrameMkLst>
        </pc:graphicFrameChg>
        <pc:picChg chg="add mod">
          <ac:chgData name="Espinosa Morente, C." userId="fdf70b1d-5b2b-4d23-a441-e969c70290fa" providerId="ADAL" clId="{779CA899-DD62-48F8-A16C-74646837B44F}" dt="2019-03-10T09:42:36.424" v="977" actId="408"/>
          <ac:picMkLst>
            <pc:docMk/>
            <pc:sldMk cId="662859205" sldId="1494"/>
            <ac:picMk id="9" creationId="{BDFCF7BE-D3A4-495A-BEB2-3FB968B122AB}"/>
          </ac:picMkLst>
        </pc:picChg>
        <pc:picChg chg="add mod">
          <ac:chgData name="Espinosa Morente, C." userId="fdf70b1d-5b2b-4d23-a441-e969c70290fa" providerId="ADAL" clId="{779CA899-DD62-48F8-A16C-74646837B44F}" dt="2019-03-10T09:42:36.424" v="977" actId="408"/>
          <ac:picMkLst>
            <pc:docMk/>
            <pc:sldMk cId="662859205" sldId="1494"/>
            <ac:picMk id="10" creationId="{8C52BF31-5810-4940-BD93-3FB914877645}"/>
          </ac:picMkLst>
        </pc:picChg>
        <pc:picChg chg="del">
          <ac:chgData name="Espinosa Morente, C." userId="fdf70b1d-5b2b-4d23-a441-e969c70290fa" providerId="ADAL" clId="{779CA899-DD62-48F8-A16C-74646837B44F}" dt="2019-03-10T16:06:02.112" v="3558" actId="478"/>
          <ac:picMkLst>
            <pc:docMk/>
            <pc:sldMk cId="662859205" sldId="1494"/>
            <ac:picMk id="11" creationId="{1B050C3E-69F9-430B-A321-5ADD8A9B7EA2}"/>
          </ac:picMkLst>
        </pc:picChg>
        <pc:picChg chg="add mod">
          <ac:chgData name="Espinosa Morente, C." userId="fdf70b1d-5b2b-4d23-a441-e969c70290fa" providerId="ADAL" clId="{779CA899-DD62-48F8-A16C-74646837B44F}" dt="2019-03-10T09:42:36.424" v="977" actId="408"/>
          <ac:picMkLst>
            <pc:docMk/>
            <pc:sldMk cId="662859205" sldId="1494"/>
            <ac:picMk id="14" creationId="{394C09D4-DFFE-40AD-B590-03F71D4351CF}"/>
          </ac:picMkLst>
        </pc:picChg>
        <pc:picChg chg="add mod">
          <ac:chgData name="Espinosa Morente, C." userId="fdf70b1d-5b2b-4d23-a441-e969c70290fa" providerId="ADAL" clId="{779CA899-DD62-48F8-A16C-74646837B44F}" dt="2019-03-10T09:42:46.634" v="981" actId="1037"/>
          <ac:picMkLst>
            <pc:docMk/>
            <pc:sldMk cId="662859205" sldId="1494"/>
            <ac:picMk id="15" creationId="{4481CA8B-7605-4A22-A4F7-9BCEE5CB76AB}"/>
          </ac:picMkLst>
        </pc:picChg>
        <pc:picChg chg="add mod">
          <ac:chgData name="Espinosa Morente, C." userId="fdf70b1d-5b2b-4d23-a441-e969c70290fa" providerId="ADAL" clId="{779CA899-DD62-48F8-A16C-74646837B44F}" dt="2019-03-10T09:42:43.806" v="980" actId="1037"/>
          <ac:picMkLst>
            <pc:docMk/>
            <pc:sldMk cId="662859205" sldId="1494"/>
            <ac:picMk id="16" creationId="{1912855D-81F9-4F38-8D52-E0772D3D07FF}"/>
          </ac:picMkLst>
        </pc:picChg>
      </pc:sldChg>
      <pc:sldChg chg="addSp delSp modSp delAnim modAnim">
        <pc:chgData name="Espinosa Morente, C." userId="fdf70b1d-5b2b-4d23-a441-e969c70290fa" providerId="ADAL" clId="{779CA899-DD62-48F8-A16C-74646837B44F}" dt="2019-03-10T16:06:03.504" v="3559" actId="478"/>
        <pc:sldMkLst>
          <pc:docMk/>
          <pc:sldMk cId="3456407813" sldId="1496"/>
        </pc:sldMkLst>
        <pc:spChg chg="add">
          <ac:chgData name="Espinosa Morente, C." userId="fdf70b1d-5b2b-4d23-a441-e969c70290fa" providerId="ADAL" clId="{779CA899-DD62-48F8-A16C-74646837B44F}" dt="2019-03-10T10:00:36.809" v="1612"/>
          <ac:spMkLst>
            <pc:docMk/>
            <pc:sldMk cId="3456407813" sldId="1496"/>
            <ac:spMk id="6" creationId="{17FA3688-DDDD-4D41-B83A-8788B6BDBF3C}"/>
          </ac:spMkLst>
        </pc:spChg>
        <pc:spChg chg="add">
          <ac:chgData name="Espinosa Morente, C." userId="fdf70b1d-5b2b-4d23-a441-e969c70290fa" providerId="ADAL" clId="{779CA899-DD62-48F8-A16C-74646837B44F}" dt="2019-03-10T10:00:36.809" v="1612"/>
          <ac:spMkLst>
            <pc:docMk/>
            <pc:sldMk cId="3456407813" sldId="1496"/>
            <ac:spMk id="7" creationId="{943637F7-325D-492B-8867-69D558FEED2C}"/>
          </ac:spMkLst>
        </pc:spChg>
        <pc:spChg chg="add">
          <ac:chgData name="Espinosa Morente, C." userId="fdf70b1d-5b2b-4d23-a441-e969c70290fa" providerId="ADAL" clId="{779CA899-DD62-48F8-A16C-74646837B44F}" dt="2019-03-10T10:00:36.809" v="1612"/>
          <ac:spMkLst>
            <pc:docMk/>
            <pc:sldMk cId="3456407813" sldId="1496"/>
            <ac:spMk id="8" creationId="{C39E7153-ED76-421B-8C7B-68A6ABFEECBE}"/>
          </ac:spMkLst>
        </pc:spChg>
        <pc:spChg chg="add del">
          <ac:chgData name="Espinosa Morente, C." userId="fdf70b1d-5b2b-4d23-a441-e969c70290fa" providerId="ADAL" clId="{779CA899-DD62-48F8-A16C-74646837B44F}" dt="2019-03-10T10:00:54.930" v="1614"/>
          <ac:spMkLst>
            <pc:docMk/>
            <pc:sldMk cId="3456407813" sldId="1496"/>
            <ac:spMk id="18" creationId="{E04D928A-961B-4FD4-A7AC-43AE8A53971A}"/>
          </ac:spMkLst>
        </pc:spChg>
        <pc:spChg chg="add del">
          <ac:chgData name="Espinosa Morente, C." userId="fdf70b1d-5b2b-4d23-a441-e969c70290fa" providerId="ADAL" clId="{779CA899-DD62-48F8-A16C-74646837B44F}" dt="2019-03-10T10:00:54.930" v="1614"/>
          <ac:spMkLst>
            <pc:docMk/>
            <pc:sldMk cId="3456407813" sldId="1496"/>
            <ac:spMk id="19" creationId="{5E39447F-47A0-4CCA-9567-93EFFB6B2E74}"/>
          </ac:spMkLst>
        </pc:spChg>
        <pc:grpChg chg="add del">
          <ac:chgData name="Espinosa Morente, C." userId="fdf70b1d-5b2b-4d23-a441-e969c70290fa" providerId="ADAL" clId="{779CA899-DD62-48F8-A16C-74646837B44F}" dt="2019-03-10T10:00:54.930" v="1614"/>
          <ac:grpSpMkLst>
            <pc:docMk/>
            <pc:sldMk cId="3456407813" sldId="1496"/>
            <ac:grpSpMk id="20" creationId="{76D938C9-B19A-41E7-9644-6E492AD4885A}"/>
          </ac:grpSpMkLst>
        </pc:grpChg>
        <pc:grpChg chg="add del">
          <ac:chgData name="Espinosa Morente, C." userId="fdf70b1d-5b2b-4d23-a441-e969c70290fa" providerId="ADAL" clId="{779CA899-DD62-48F8-A16C-74646837B44F}" dt="2019-03-10T10:00:54.930" v="1614"/>
          <ac:grpSpMkLst>
            <pc:docMk/>
            <pc:sldMk cId="3456407813" sldId="1496"/>
            <ac:grpSpMk id="59" creationId="{3BACCD89-E8A4-46E9-BBF4-5AF9BEEF5699}"/>
          </ac:grpSpMkLst>
        </pc:grpChg>
        <pc:grpChg chg="add del mod">
          <ac:chgData name="Espinosa Morente, C." userId="fdf70b1d-5b2b-4d23-a441-e969c70290fa" providerId="ADAL" clId="{779CA899-DD62-48F8-A16C-74646837B44F}" dt="2019-03-10T10:01:21.064" v="1619" actId="478"/>
          <ac:grpSpMkLst>
            <pc:docMk/>
            <pc:sldMk cId="3456407813" sldId="1496"/>
            <ac:grpSpMk id="93" creationId="{72520CC2-31CF-4B50-9734-65F1DC95557B}"/>
          </ac:grpSpMkLst>
        </pc:grpChg>
        <pc:grpChg chg="add del mod">
          <ac:chgData name="Espinosa Morente, C." userId="fdf70b1d-5b2b-4d23-a441-e969c70290fa" providerId="ADAL" clId="{779CA899-DD62-48F8-A16C-74646837B44F}" dt="2019-03-10T10:01:23.160" v="1620" actId="478"/>
          <ac:grpSpMkLst>
            <pc:docMk/>
            <pc:sldMk cId="3456407813" sldId="1496"/>
            <ac:grpSpMk id="132" creationId="{036CAF0B-BEE1-4838-A045-54B4BD31A6E9}"/>
          </ac:grpSpMkLst>
        </pc:grpChg>
        <pc:graphicFrameChg chg="add">
          <ac:chgData name="Espinosa Morente, C." userId="fdf70b1d-5b2b-4d23-a441-e969c70290fa" providerId="ADAL" clId="{779CA899-DD62-48F8-A16C-74646837B44F}" dt="2019-03-10T10:00:36.809" v="1612"/>
          <ac:graphicFrameMkLst>
            <pc:docMk/>
            <pc:sldMk cId="3456407813" sldId="1496"/>
            <ac:graphicFrameMk id="9" creationId="{CE112A58-8C17-4317-8524-C882712CD156}"/>
          </ac:graphicFrameMkLst>
        </pc:graphicFrameChg>
        <pc:picChg chg="add mod">
          <ac:chgData name="Espinosa Morente, C." userId="fdf70b1d-5b2b-4d23-a441-e969c70290fa" providerId="ADAL" clId="{779CA899-DD62-48F8-A16C-74646837B44F}" dt="2019-03-10T10:03:58.775" v="1735" actId="12788"/>
          <ac:picMkLst>
            <pc:docMk/>
            <pc:sldMk cId="3456407813" sldId="1496"/>
            <ac:picMk id="2" creationId="{EE187AAF-7B42-4840-BA9B-95372680BD43}"/>
          </ac:picMkLst>
        </pc:picChg>
        <pc:picChg chg="add mod">
          <ac:chgData name="Espinosa Morente, C." userId="fdf70b1d-5b2b-4d23-a441-e969c70290fa" providerId="ADAL" clId="{779CA899-DD62-48F8-A16C-74646837B44F}" dt="2019-03-10T10:04:11.388" v="1736" actId="1076"/>
          <ac:picMkLst>
            <pc:docMk/>
            <pc:sldMk cId="3456407813" sldId="1496"/>
            <ac:picMk id="4" creationId="{2D5F553C-87A5-4A19-A27D-D78FC7FB9EE5}"/>
          </ac:picMkLst>
        </pc:picChg>
        <pc:picChg chg="add">
          <ac:chgData name="Espinosa Morente, C." userId="fdf70b1d-5b2b-4d23-a441-e969c70290fa" providerId="ADAL" clId="{779CA899-DD62-48F8-A16C-74646837B44F}" dt="2019-03-10T10:00:36.809" v="1612"/>
          <ac:picMkLst>
            <pc:docMk/>
            <pc:sldMk cId="3456407813" sldId="1496"/>
            <ac:picMk id="10" creationId="{5F0BC610-541A-4495-8DD8-66182616FA31}"/>
          </ac:picMkLst>
        </pc:picChg>
        <pc:picChg chg="del">
          <ac:chgData name="Espinosa Morente, C." userId="fdf70b1d-5b2b-4d23-a441-e969c70290fa" providerId="ADAL" clId="{779CA899-DD62-48F8-A16C-74646837B44F}" dt="2019-03-10T16:06:03.504" v="3559" actId="478"/>
          <ac:picMkLst>
            <pc:docMk/>
            <pc:sldMk cId="3456407813" sldId="1496"/>
            <ac:picMk id="11" creationId="{1B050C3E-69F9-430B-A321-5ADD8A9B7EA2}"/>
          </ac:picMkLst>
        </pc:picChg>
        <pc:picChg chg="add">
          <ac:chgData name="Espinosa Morente, C." userId="fdf70b1d-5b2b-4d23-a441-e969c70290fa" providerId="ADAL" clId="{779CA899-DD62-48F8-A16C-74646837B44F}" dt="2019-03-10T10:00:36.809" v="1612"/>
          <ac:picMkLst>
            <pc:docMk/>
            <pc:sldMk cId="3456407813" sldId="1496"/>
            <ac:picMk id="14" creationId="{97058047-EDC1-4082-A5DD-888E22074760}"/>
          </ac:picMkLst>
        </pc:picChg>
        <pc:picChg chg="add">
          <ac:chgData name="Espinosa Morente, C." userId="fdf70b1d-5b2b-4d23-a441-e969c70290fa" providerId="ADAL" clId="{779CA899-DD62-48F8-A16C-74646837B44F}" dt="2019-03-10T10:00:36.809" v="1612"/>
          <ac:picMkLst>
            <pc:docMk/>
            <pc:sldMk cId="3456407813" sldId="1496"/>
            <ac:picMk id="15" creationId="{FE9CCF26-DBC2-4063-B70D-9DE363A21423}"/>
          </ac:picMkLst>
        </pc:picChg>
        <pc:picChg chg="add">
          <ac:chgData name="Espinosa Morente, C." userId="fdf70b1d-5b2b-4d23-a441-e969c70290fa" providerId="ADAL" clId="{779CA899-DD62-48F8-A16C-74646837B44F}" dt="2019-03-10T10:00:36.809" v="1612"/>
          <ac:picMkLst>
            <pc:docMk/>
            <pc:sldMk cId="3456407813" sldId="1496"/>
            <ac:picMk id="16" creationId="{93A67231-A902-4D77-B11B-7EA0EDE2EE3B}"/>
          </ac:picMkLst>
        </pc:picChg>
        <pc:picChg chg="add">
          <ac:chgData name="Espinosa Morente, C." userId="fdf70b1d-5b2b-4d23-a441-e969c70290fa" providerId="ADAL" clId="{779CA899-DD62-48F8-A16C-74646837B44F}" dt="2019-03-10T10:00:36.809" v="1612"/>
          <ac:picMkLst>
            <pc:docMk/>
            <pc:sldMk cId="3456407813" sldId="1496"/>
            <ac:picMk id="17" creationId="{117E4B3D-8580-4990-A354-37A4FB139264}"/>
          </ac:picMkLst>
        </pc:picChg>
        <pc:picChg chg="add del">
          <ac:chgData name="Espinosa Morente, C." userId="fdf70b1d-5b2b-4d23-a441-e969c70290fa" providerId="ADAL" clId="{779CA899-DD62-48F8-A16C-74646837B44F}" dt="2019-03-10T10:00:54.930" v="1614"/>
          <ac:picMkLst>
            <pc:docMk/>
            <pc:sldMk cId="3456407813" sldId="1496"/>
            <ac:picMk id="91" creationId="{6F9811BD-EC4A-4A59-BF69-9FAC1EE44E4C}"/>
          </ac:picMkLst>
        </pc:picChg>
        <pc:picChg chg="add del">
          <ac:chgData name="Espinosa Morente, C." userId="fdf70b1d-5b2b-4d23-a441-e969c70290fa" providerId="ADAL" clId="{779CA899-DD62-48F8-A16C-74646837B44F}" dt="2019-03-10T10:00:54.930" v="1614"/>
          <ac:picMkLst>
            <pc:docMk/>
            <pc:sldMk cId="3456407813" sldId="1496"/>
            <ac:picMk id="92" creationId="{17224027-2EC6-4B0F-8FAF-F8B4BEF33C7C}"/>
          </ac:picMkLst>
        </pc:picChg>
        <pc:cxnChg chg="add del">
          <ac:chgData name="Espinosa Morente, C." userId="fdf70b1d-5b2b-4d23-a441-e969c70290fa" providerId="ADAL" clId="{779CA899-DD62-48F8-A16C-74646837B44F}" dt="2019-03-10T10:00:54.930" v="1614"/>
          <ac:cxnSpMkLst>
            <pc:docMk/>
            <pc:sldMk cId="3456407813" sldId="1496"/>
            <ac:cxnSpMk id="90" creationId="{7C61D9D9-52A6-4798-A1C9-C34733EB0FBB}"/>
          </ac:cxnSpMkLst>
        </pc:cxnChg>
      </pc:sldChg>
      <pc:sldChg chg="addSp delSp modSp">
        <pc:chgData name="Espinosa Morente, C." userId="fdf70b1d-5b2b-4d23-a441-e969c70290fa" providerId="ADAL" clId="{779CA899-DD62-48F8-A16C-74646837B44F}" dt="2019-03-10T18:42:29.957" v="4508" actId="167"/>
        <pc:sldMkLst>
          <pc:docMk/>
          <pc:sldMk cId="3951626626" sldId="1497"/>
        </pc:sldMkLst>
        <pc:spChg chg="add del mod">
          <ac:chgData name="Espinosa Morente, C." userId="fdf70b1d-5b2b-4d23-a441-e969c70290fa" providerId="ADAL" clId="{779CA899-DD62-48F8-A16C-74646837B44F}" dt="2019-03-09T07:54:43.428" v="122" actId="478"/>
          <ac:spMkLst>
            <pc:docMk/>
            <pc:sldMk cId="3951626626" sldId="1497"/>
            <ac:spMk id="2" creationId="{335E88B4-7D9C-4038-91A3-A81897255575}"/>
          </ac:spMkLst>
        </pc:spChg>
        <pc:spChg chg="add del mod">
          <ac:chgData name="Espinosa Morente, C." userId="fdf70b1d-5b2b-4d23-a441-e969c70290fa" providerId="ADAL" clId="{779CA899-DD62-48F8-A16C-74646837B44F}" dt="2019-03-09T07:54:43.428" v="122" actId="478"/>
          <ac:spMkLst>
            <pc:docMk/>
            <pc:sldMk cId="3951626626" sldId="1497"/>
            <ac:spMk id="4" creationId="{6B48E3BE-DFD6-4181-A4AE-FB257041830C}"/>
          </ac:spMkLst>
        </pc:spChg>
        <pc:spChg chg="add del mod">
          <ac:chgData name="Espinosa Morente, C." userId="fdf70b1d-5b2b-4d23-a441-e969c70290fa" providerId="ADAL" clId="{779CA899-DD62-48F8-A16C-74646837B44F}" dt="2019-03-09T07:54:43.428" v="122" actId="478"/>
          <ac:spMkLst>
            <pc:docMk/>
            <pc:sldMk cId="3951626626" sldId="1497"/>
            <ac:spMk id="6" creationId="{089A751F-A67F-4A1F-8812-A0E8BB9D7B1A}"/>
          </ac:spMkLst>
        </pc:spChg>
        <pc:spChg chg="add mod topLvl">
          <ac:chgData name="Espinosa Morente, C." userId="fdf70b1d-5b2b-4d23-a441-e969c70290fa" providerId="ADAL" clId="{779CA899-DD62-48F8-A16C-74646837B44F}" dt="2019-03-10T16:05:02.465" v="3550" actId="207"/>
          <ac:spMkLst>
            <pc:docMk/>
            <pc:sldMk cId="3951626626" sldId="1497"/>
            <ac:spMk id="10" creationId="{547D3E4F-49CE-43F9-868B-EC890FA3C7F3}"/>
          </ac:spMkLst>
        </pc:spChg>
        <pc:spChg chg="mod">
          <ac:chgData name="Espinosa Morente, C." userId="fdf70b1d-5b2b-4d23-a441-e969c70290fa" providerId="ADAL" clId="{779CA899-DD62-48F8-A16C-74646837B44F}" dt="2019-03-09T08:12:45.876" v="595"/>
          <ac:spMkLst>
            <pc:docMk/>
            <pc:sldMk cId="3951626626" sldId="1497"/>
            <ac:spMk id="13" creationId="{987CAE26-6EDE-4D79-AC68-3004250C7712}"/>
          </ac:spMkLst>
        </pc:spChg>
        <pc:spChg chg="add del mod">
          <ac:chgData name="Espinosa Morente, C." userId="fdf70b1d-5b2b-4d23-a441-e969c70290fa" providerId="ADAL" clId="{779CA899-DD62-48F8-A16C-74646837B44F}" dt="2019-03-09T08:00:15.247" v="151" actId="478"/>
          <ac:spMkLst>
            <pc:docMk/>
            <pc:sldMk cId="3951626626" sldId="1497"/>
            <ac:spMk id="14" creationId="{3ECC2570-5F7C-4C46-91BB-5C5C472E9C7D}"/>
          </ac:spMkLst>
        </pc:spChg>
        <pc:spChg chg="add mod topLvl">
          <ac:chgData name="Espinosa Morente, C." userId="fdf70b1d-5b2b-4d23-a441-e969c70290fa" providerId="ADAL" clId="{779CA899-DD62-48F8-A16C-74646837B44F}" dt="2019-03-10T16:05:12.200" v="3551" actId="207"/>
          <ac:spMkLst>
            <pc:docMk/>
            <pc:sldMk cId="3951626626" sldId="1497"/>
            <ac:spMk id="15" creationId="{257E58A6-8C43-4F50-9E8E-A8D437D9EC04}"/>
          </ac:spMkLst>
        </pc:spChg>
        <pc:spChg chg="add mod topLvl">
          <ac:chgData name="Espinosa Morente, C." userId="fdf70b1d-5b2b-4d23-a441-e969c70290fa" providerId="ADAL" clId="{779CA899-DD62-48F8-A16C-74646837B44F}" dt="2019-03-10T16:05:02.465" v="3550" actId="207"/>
          <ac:spMkLst>
            <pc:docMk/>
            <pc:sldMk cId="3951626626" sldId="1497"/>
            <ac:spMk id="16" creationId="{03C97E3F-9B3A-4899-A2DF-F97F61743227}"/>
          </ac:spMkLst>
        </pc:spChg>
        <pc:spChg chg="add mod topLvl">
          <ac:chgData name="Espinosa Morente, C." userId="fdf70b1d-5b2b-4d23-a441-e969c70290fa" providerId="ADAL" clId="{779CA899-DD62-48F8-A16C-74646837B44F}" dt="2019-03-10T16:05:12.200" v="3551" actId="207"/>
          <ac:spMkLst>
            <pc:docMk/>
            <pc:sldMk cId="3951626626" sldId="1497"/>
            <ac:spMk id="17" creationId="{29ED0393-B9FA-4017-8F3D-62F7A2E8BC20}"/>
          </ac:spMkLst>
        </pc:spChg>
        <pc:spChg chg="add mod topLvl">
          <ac:chgData name="Espinosa Morente, C." userId="fdf70b1d-5b2b-4d23-a441-e969c70290fa" providerId="ADAL" clId="{779CA899-DD62-48F8-A16C-74646837B44F}" dt="2019-03-10T16:05:02.465" v="3550" actId="207"/>
          <ac:spMkLst>
            <pc:docMk/>
            <pc:sldMk cId="3951626626" sldId="1497"/>
            <ac:spMk id="18" creationId="{CC56D916-9F2F-4B2A-90F6-A9C9BF1A9902}"/>
          </ac:spMkLst>
        </pc:spChg>
        <pc:spChg chg="add mod topLvl">
          <ac:chgData name="Espinosa Morente, C." userId="fdf70b1d-5b2b-4d23-a441-e969c70290fa" providerId="ADAL" clId="{779CA899-DD62-48F8-A16C-74646837B44F}" dt="2019-03-10T16:05:12.200" v="3551" actId="207"/>
          <ac:spMkLst>
            <pc:docMk/>
            <pc:sldMk cId="3951626626" sldId="1497"/>
            <ac:spMk id="19" creationId="{7CCB5F05-0A05-4DE4-A64C-0E979955C157}"/>
          </ac:spMkLst>
        </pc:spChg>
        <pc:spChg chg="add mod topLvl">
          <ac:chgData name="Espinosa Morente, C." userId="fdf70b1d-5b2b-4d23-a441-e969c70290fa" providerId="ADAL" clId="{779CA899-DD62-48F8-A16C-74646837B44F}" dt="2019-03-10T16:05:02.465" v="3550" actId="207"/>
          <ac:spMkLst>
            <pc:docMk/>
            <pc:sldMk cId="3951626626" sldId="1497"/>
            <ac:spMk id="20" creationId="{AAEE4E81-F3E7-421E-B8EE-A454687597C2}"/>
          </ac:spMkLst>
        </pc:spChg>
        <pc:spChg chg="add mod topLvl">
          <ac:chgData name="Espinosa Morente, C." userId="fdf70b1d-5b2b-4d23-a441-e969c70290fa" providerId="ADAL" clId="{779CA899-DD62-48F8-A16C-74646837B44F}" dt="2019-03-10T16:05:12.200" v="3551" actId="207"/>
          <ac:spMkLst>
            <pc:docMk/>
            <pc:sldMk cId="3951626626" sldId="1497"/>
            <ac:spMk id="21" creationId="{0EA9F68C-CC47-4C1D-8562-578C73A94B6C}"/>
          </ac:spMkLst>
        </pc:spChg>
        <pc:spChg chg="add mod topLvl">
          <ac:chgData name="Espinosa Morente, C." userId="fdf70b1d-5b2b-4d23-a441-e969c70290fa" providerId="ADAL" clId="{779CA899-DD62-48F8-A16C-74646837B44F}" dt="2019-03-10T16:05:02.465" v="3550" actId="207"/>
          <ac:spMkLst>
            <pc:docMk/>
            <pc:sldMk cId="3951626626" sldId="1497"/>
            <ac:spMk id="22" creationId="{CC07E936-BF52-453A-BAE2-8DE86D277BF6}"/>
          </ac:spMkLst>
        </pc:spChg>
        <pc:spChg chg="add mod topLvl">
          <ac:chgData name="Espinosa Morente, C." userId="fdf70b1d-5b2b-4d23-a441-e969c70290fa" providerId="ADAL" clId="{779CA899-DD62-48F8-A16C-74646837B44F}" dt="2019-03-10T16:05:12.200" v="3551" actId="207"/>
          <ac:spMkLst>
            <pc:docMk/>
            <pc:sldMk cId="3951626626" sldId="1497"/>
            <ac:spMk id="23" creationId="{3FA62A49-07FD-4B1A-9336-64F111D24CD5}"/>
          </ac:spMkLst>
        </pc:spChg>
        <pc:grpChg chg="add del mod">
          <ac:chgData name="Espinosa Morente, C." userId="fdf70b1d-5b2b-4d23-a441-e969c70290fa" providerId="ADAL" clId="{779CA899-DD62-48F8-A16C-74646837B44F}" dt="2019-03-10T16:04:42.041" v="3549" actId="165"/>
          <ac:grpSpMkLst>
            <pc:docMk/>
            <pc:sldMk cId="3951626626" sldId="1497"/>
            <ac:grpSpMk id="5" creationId="{5BD99A1E-59E9-448F-BF2A-7604B2EC9A38}"/>
          </ac:grpSpMkLst>
        </pc:grpChg>
        <pc:grpChg chg="add del mod">
          <ac:chgData name="Espinosa Morente, C." userId="fdf70b1d-5b2b-4d23-a441-e969c70290fa" providerId="ADAL" clId="{779CA899-DD62-48F8-A16C-74646837B44F}" dt="2019-03-10T16:04:42.041" v="3549" actId="165"/>
          <ac:grpSpMkLst>
            <pc:docMk/>
            <pc:sldMk cId="3951626626" sldId="1497"/>
            <ac:grpSpMk id="8" creationId="{81907A38-8708-4146-A152-C7C61E3BF8C2}"/>
          </ac:grpSpMkLst>
        </pc:grpChg>
        <pc:grpChg chg="add del mod">
          <ac:chgData name="Espinosa Morente, C." userId="fdf70b1d-5b2b-4d23-a441-e969c70290fa" providerId="ADAL" clId="{779CA899-DD62-48F8-A16C-74646837B44F}" dt="2019-03-10T16:04:42.041" v="3549" actId="165"/>
          <ac:grpSpMkLst>
            <pc:docMk/>
            <pc:sldMk cId="3951626626" sldId="1497"/>
            <ac:grpSpMk id="9" creationId="{F26224BB-DBA5-42E1-A78E-1CCD36BDBA26}"/>
          </ac:grpSpMkLst>
        </pc:grpChg>
        <pc:grpChg chg="add del mod">
          <ac:chgData name="Espinosa Morente, C." userId="fdf70b1d-5b2b-4d23-a441-e969c70290fa" providerId="ADAL" clId="{779CA899-DD62-48F8-A16C-74646837B44F}" dt="2019-03-10T16:04:42.041" v="3549" actId="165"/>
          <ac:grpSpMkLst>
            <pc:docMk/>
            <pc:sldMk cId="3951626626" sldId="1497"/>
            <ac:grpSpMk id="24" creationId="{F88AF5AE-8A69-4952-B93F-E82627F1C174}"/>
          </ac:grpSpMkLst>
        </pc:grpChg>
        <pc:grpChg chg="add del mod">
          <ac:chgData name="Espinosa Morente, C." userId="fdf70b1d-5b2b-4d23-a441-e969c70290fa" providerId="ADAL" clId="{779CA899-DD62-48F8-A16C-74646837B44F}" dt="2019-03-10T16:04:42.041" v="3549" actId="165"/>
          <ac:grpSpMkLst>
            <pc:docMk/>
            <pc:sldMk cId="3951626626" sldId="1497"/>
            <ac:grpSpMk id="25" creationId="{39B0D4B5-84B5-495A-8498-708F0A7B1D57}"/>
          </ac:grpSpMkLst>
        </pc:grpChg>
        <pc:picChg chg="add del mod ord modCrop">
          <ac:chgData name="Espinosa Morente, C." userId="fdf70b1d-5b2b-4d23-a441-e969c70290fa" providerId="ADAL" clId="{779CA899-DD62-48F8-A16C-74646837B44F}" dt="2019-03-10T18:42:18.345" v="4504" actId="478"/>
          <ac:picMkLst>
            <pc:docMk/>
            <pc:sldMk cId="3951626626" sldId="1497"/>
            <ac:picMk id="7" creationId="{410B6198-5C37-4AEF-A125-7E13953CD08D}"/>
          </ac:picMkLst>
        </pc:picChg>
        <pc:picChg chg="del">
          <ac:chgData name="Espinosa Morente, C." userId="fdf70b1d-5b2b-4d23-a441-e969c70290fa" providerId="ADAL" clId="{779CA899-DD62-48F8-A16C-74646837B44F}" dt="2019-03-10T16:06:07.846" v="3561" actId="478"/>
          <ac:picMkLst>
            <pc:docMk/>
            <pc:sldMk cId="3951626626" sldId="1497"/>
            <ac:picMk id="11" creationId="{1B050C3E-69F9-430B-A321-5ADD8A9B7EA2}"/>
          </ac:picMkLst>
        </pc:picChg>
        <pc:picChg chg="add del">
          <ac:chgData name="Espinosa Morente, C." userId="fdf70b1d-5b2b-4d23-a441-e969c70290fa" providerId="ADAL" clId="{779CA899-DD62-48F8-A16C-74646837B44F}" dt="2019-03-10T16:08:01.984" v="3580" actId="478"/>
          <ac:picMkLst>
            <pc:docMk/>
            <pc:sldMk cId="3951626626" sldId="1497"/>
            <ac:picMk id="26" creationId="{CF96846A-FAEF-452C-9802-1C6BB5FCFA7D}"/>
          </ac:picMkLst>
        </pc:picChg>
        <pc:picChg chg="add mod">
          <ac:chgData name="Espinosa Morente, C." userId="fdf70b1d-5b2b-4d23-a441-e969c70290fa" providerId="ADAL" clId="{779CA899-DD62-48F8-A16C-74646837B44F}" dt="2019-03-10T16:10:03.646" v="3596" actId="14861"/>
          <ac:picMkLst>
            <pc:docMk/>
            <pc:sldMk cId="3951626626" sldId="1497"/>
            <ac:picMk id="27" creationId="{0B7CE9B5-72E8-4E1F-90DE-148AE4A532E9}"/>
          </ac:picMkLst>
        </pc:picChg>
        <pc:picChg chg="add del">
          <ac:chgData name="Espinosa Morente, C." userId="fdf70b1d-5b2b-4d23-a441-e969c70290fa" providerId="ADAL" clId="{779CA899-DD62-48F8-A16C-74646837B44F}" dt="2019-03-10T17:10:46.371" v="4142"/>
          <ac:picMkLst>
            <pc:docMk/>
            <pc:sldMk cId="3951626626" sldId="1497"/>
            <ac:picMk id="28" creationId="{3A46790E-FB8C-4FB7-BA49-2A78EF6EBC62}"/>
          </ac:picMkLst>
        </pc:picChg>
        <pc:picChg chg="add ord">
          <ac:chgData name="Espinosa Morente, C." userId="fdf70b1d-5b2b-4d23-a441-e969c70290fa" providerId="ADAL" clId="{779CA899-DD62-48F8-A16C-74646837B44F}" dt="2019-03-10T18:42:29.957" v="4508" actId="167"/>
          <ac:picMkLst>
            <pc:docMk/>
            <pc:sldMk cId="3951626626" sldId="1497"/>
            <ac:picMk id="29" creationId="{F89C1286-D0B2-4E9A-9ED0-C996E7D8C656}"/>
          </ac:picMkLst>
        </pc:picChg>
      </pc:sldChg>
      <pc:sldChg chg="addSp delSp modSp">
        <pc:chgData name="Espinosa Morente, C." userId="fdf70b1d-5b2b-4d23-a441-e969c70290fa" providerId="ADAL" clId="{779CA899-DD62-48F8-A16C-74646837B44F}" dt="2019-03-10T16:35:24.876" v="3703" actId="207"/>
        <pc:sldMkLst>
          <pc:docMk/>
          <pc:sldMk cId="4210490288" sldId="1498"/>
        </pc:sldMkLst>
        <pc:spChg chg="mod">
          <ac:chgData name="Espinosa Morente, C." userId="fdf70b1d-5b2b-4d23-a441-e969c70290fa" providerId="ADAL" clId="{779CA899-DD62-48F8-A16C-74646837B44F}" dt="2019-03-10T10:27:30.550" v="1811" actId="20577"/>
          <ac:spMkLst>
            <pc:docMk/>
            <pc:sldMk cId="4210490288" sldId="1498"/>
            <ac:spMk id="3" creationId="{25F3A153-B878-4E31-B92C-288FD75BB5CB}"/>
          </ac:spMkLst>
        </pc:spChg>
        <pc:spChg chg="add mod ord">
          <ac:chgData name="Espinosa Morente, C." userId="fdf70b1d-5b2b-4d23-a441-e969c70290fa" providerId="ADAL" clId="{779CA899-DD62-48F8-A16C-74646837B44F}" dt="2019-03-10T10:49:02.202" v="2215" actId="164"/>
          <ac:spMkLst>
            <pc:docMk/>
            <pc:sldMk cId="4210490288" sldId="1498"/>
            <ac:spMk id="5" creationId="{77A925C8-C787-4AEE-BF99-96D5F6886AF9}"/>
          </ac:spMkLst>
        </pc:spChg>
        <pc:spChg chg="add del mod">
          <ac:chgData name="Espinosa Morente, C." userId="fdf70b1d-5b2b-4d23-a441-e969c70290fa" providerId="ADAL" clId="{779CA899-DD62-48F8-A16C-74646837B44F}" dt="2019-03-10T10:34:55.347" v="1934" actId="478"/>
          <ac:spMkLst>
            <pc:docMk/>
            <pc:sldMk cId="4210490288" sldId="1498"/>
            <ac:spMk id="9" creationId="{242112E0-D420-454C-A8D1-40F50FE30BBA}"/>
          </ac:spMkLst>
        </pc:spChg>
        <pc:spChg chg="mod">
          <ac:chgData name="Espinosa Morente, C." userId="fdf70b1d-5b2b-4d23-a441-e969c70290fa" providerId="ADAL" clId="{779CA899-DD62-48F8-A16C-74646837B44F}" dt="2019-03-10T10:29:25.438" v="1893" actId="20577"/>
          <ac:spMkLst>
            <pc:docMk/>
            <pc:sldMk cId="4210490288" sldId="1498"/>
            <ac:spMk id="13" creationId="{987CAE26-6EDE-4D79-AC68-3004250C7712}"/>
          </ac:spMkLst>
        </pc:spChg>
        <pc:spChg chg="add mod">
          <ac:chgData name="Espinosa Morente, C." userId="fdf70b1d-5b2b-4d23-a441-e969c70290fa" providerId="ADAL" clId="{779CA899-DD62-48F8-A16C-74646837B44F}" dt="2019-03-10T10:49:39.548" v="2272" actId="1037"/>
          <ac:spMkLst>
            <pc:docMk/>
            <pc:sldMk cId="4210490288" sldId="1498"/>
            <ac:spMk id="19" creationId="{9F682740-3CCC-44C4-AFE9-4E6ADE7A2FF1}"/>
          </ac:spMkLst>
        </pc:spChg>
        <pc:spChg chg="add mod">
          <ac:chgData name="Espinosa Morente, C." userId="fdf70b1d-5b2b-4d23-a441-e969c70290fa" providerId="ADAL" clId="{779CA899-DD62-48F8-A16C-74646837B44F}" dt="2019-03-10T10:49:39.548" v="2272" actId="1037"/>
          <ac:spMkLst>
            <pc:docMk/>
            <pc:sldMk cId="4210490288" sldId="1498"/>
            <ac:spMk id="20" creationId="{96C824E9-7911-47EB-97D0-851A9358F8E5}"/>
          </ac:spMkLst>
        </pc:spChg>
        <pc:spChg chg="add mod">
          <ac:chgData name="Espinosa Morente, C." userId="fdf70b1d-5b2b-4d23-a441-e969c70290fa" providerId="ADAL" clId="{779CA899-DD62-48F8-A16C-74646837B44F}" dt="2019-03-10T10:49:39.548" v="2272" actId="1037"/>
          <ac:spMkLst>
            <pc:docMk/>
            <pc:sldMk cId="4210490288" sldId="1498"/>
            <ac:spMk id="21" creationId="{62A25EC5-8E38-48C5-94B6-2D3BF14CD657}"/>
          </ac:spMkLst>
        </pc:spChg>
        <pc:spChg chg="add mod">
          <ac:chgData name="Espinosa Morente, C." userId="fdf70b1d-5b2b-4d23-a441-e969c70290fa" providerId="ADAL" clId="{779CA899-DD62-48F8-A16C-74646837B44F}" dt="2019-03-10T10:49:39.548" v="2272" actId="1037"/>
          <ac:spMkLst>
            <pc:docMk/>
            <pc:sldMk cId="4210490288" sldId="1498"/>
            <ac:spMk id="22" creationId="{1294B358-C835-4B15-B912-EB27FD053356}"/>
          </ac:spMkLst>
        </pc:spChg>
        <pc:spChg chg="add mod">
          <ac:chgData name="Espinosa Morente, C." userId="fdf70b1d-5b2b-4d23-a441-e969c70290fa" providerId="ADAL" clId="{779CA899-DD62-48F8-A16C-74646837B44F}" dt="2019-03-10T10:49:39.548" v="2272" actId="1037"/>
          <ac:spMkLst>
            <pc:docMk/>
            <pc:sldMk cId="4210490288" sldId="1498"/>
            <ac:spMk id="23" creationId="{C55B2BBA-2383-4A36-AC20-1F1FDB1C8499}"/>
          </ac:spMkLst>
        </pc:spChg>
        <pc:spChg chg="add mod">
          <ac:chgData name="Espinosa Morente, C." userId="fdf70b1d-5b2b-4d23-a441-e969c70290fa" providerId="ADAL" clId="{779CA899-DD62-48F8-A16C-74646837B44F}" dt="2019-03-10T10:49:39.548" v="2272" actId="1037"/>
          <ac:spMkLst>
            <pc:docMk/>
            <pc:sldMk cId="4210490288" sldId="1498"/>
            <ac:spMk id="24" creationId="{947C07C2-D1AC-422C-852B-D53648202237}"/>
          </ac:spMkLst>
        </pc:spChg>
        <pc:spChg chg="add mod">
          <ac:chgData name="Espinosa Morente, C." userId="fdf70b1d-5b2b-4d23-a441-e969c70290fa" providerId="ADAL" clId="{779CA899-DD62-48F8-A16C-74646837B44F}" dt="2019-03-10T10:49:39.548" v="2272" actId="1037"/>
          <ac:spMkLst>
            <pc:docMk/>
            <pc:sldMk cId="4210490288" sldId="1498"/>
            <ac:spMk id="25" creationId="{E72A5A6F-0422-450E-BFE3-7DEE9A350235}"/>
          </ac:spMkLst>
        </pc:spChg>
        <pc:spChg chg="add del mod ord">
          <ac:chgData name="Espinosa Morente, C." userId="fdf70b1d-5b2b-4d23-a441-e969c70290fa" providerId="ADAL" clId="{779CA899-DD62-48F8-A16C-74646837B44F}" dt="2019-03-10T10:46:02.012" v="2113" actId="478"/>
          <ac:spMkLst>
            <pc:docMk/>
            <pc:sldMk cId="4210490288" sldId="1498"/>
            <ac:spMk id="26" creationId="{7205CA8C-FCEF-4CE2-B4BF-0B0842680065}"/>
          </ac:spMkLst>
        </pc:spChg>
        <pc:spChg chg="add mod">
          <ac:chgData name="Espinosa Morente, C." userId="fdf70b1d-5b2b-4d23-a441-e969c70290fa" providerId="ADAL" clId="{779CA899-DD62-48F8-A16C-74646837B44F}" dt="2019-03-10T16:35:24.876" v="3703" actId="207"/>
          <ac:spMkLst>
            <pc:docMk/>
            <pc:sldMk cId="4210490288" sldId="1498"/>
            <ac:spMk id="27" creationId="{F93FC652-80EA-4742-8117-074FCEBA878F}"/>
          </ac:spMkLst>
        </pc:spChg>
        <pc:spChg chg="add mod">
          <ac:chgData name="Espinosa Morente, C." userId="fdf70b1d-5b2b-4d23-a441-e969c70290fa" providerId="ADAL" clId="{779CA899-DD62-48F8-A16C-74646837B44F}" dt="2019-03-10T10:49:18.311" v="2217" actId="164"/>
          <ac:spMkLst>
            <pc:docMk/>
            <pc:sldMk cId="4210490288" sldId="1498"/>
            <ac:spMk id="28" creationId="{8CB4B0EC-42C1-4BF6-94B2-E51FF8220C0B}"/>
          </ac:spMkLst>
        </pc:spChg>
        <pc:spChg chg="add del mod">
          <ac:chgData name="Espinosa Morente, C." userId="fdf70b1d-5b2b-4d23-a441-e969c70290fa" providerId="ADAL" clId="{779CA899-DD62-48F8-A16C-74646837B44F}" dt="2019-03-10T10:44:49.932" v="2096" actId="478"/>
          <ac:spMkLst>
            <pc:docMk/>
            <pc:sldMk cId="4210490288" sldId="1498"/>
            <ac:spMk id="29" creationId="{38D050B4-4CD9-4750-9187-D867D91D5FC7}"/>
          </ac:spMkLst>
        </pc:spChg>
        <pc:spChg chg="add del mod">
          <ac:chgData name="Espinosa Morente, C." userId="fdf70b1d-5b2b-4d23-a441-e969c70290fa" providerId="ADAL" clId="{779CA899-DD62-48F8-A16C-74646837B44F}" dt="2019-03-10T10:44:45.435" v="2094" actId="478"/>
          <ac:spMkLst>
            <pc:docMk/>
            <pc:sldMk cId="4210490288" sldId="1498"/>
            <ac:spMk id="30" creationId="{C2E2D72E-DA22-4663-8544-FF04DA1ED891}"/>
          </ac:spMkLst>
        </pc:spChg>
        <pc:spChg chg="add del mod">
          <ac:chgData name="Espinosa Morente, C." userId="fdf70b1d-5b2b-4d23-a441-e969c70290fa" providerId="ADAL" clId="{779CA899-DD62-48F8-A16C-74646837B44F}" dt="2019-03-10T10:44:47.355" v="2095" actId="478"/>
          <ac:spMkLst>
            <pc:docMk/>
            <pc:sldMk cId="4210490288" sldId="1498"/>
            <ac:spMk id="31" creationId="{1B4A1F17-5FDF-4C4F-8C5C-7BA219641391}"/>
          </ac:spMkLst>
        </pc:spChg>
        <pc:spChg chg="add mod">
          <ac:chgData name="Espinosa Morente, C." userId="fdf70b1d-5b2b-4d23-a441-e969c70290fa" providerId="ADAL" clId="{779CA899-DD62-48F8-A16C-74646837B44F}" dt="2019-03-10T16:35:08.325" v="3701" actId="207"/>
          <ac:spMkLst>
            <pc:docMk/>
            <pc:sldMk cId="4210490288" sldId="1498"/>
            <ac:spMk id="32" creationId="{EF1A1618-A86A-4227-83C7-5572562A0920}"/>
          </ac:spMkLst>
        </pc:spChg>
        <pc:spChg chg="add mod">
          <ac:chgData name="Espinosa Morente, C." userId="fdf70b1d-5b2b-4d23-a441-e969c70290fa" providerId="ADAL" clId="{779CA899-DD62-48F8-A16C-74646837B44F}" dt="2019-03-10T14:22:50.660" v="2747" actId="1038"/>
          <ac:spMkLst>
            <pc:docMk/>
            <pc:sldMk cId="4210490288" sldId="1498"/>
            <ac:spMk id="33" creationId="{B5EB6A1C-D88D-4C8F-80A2-0A153DCD72D4}"/>
          </ac:spMkLst>
        </pc:spChg>
        <pc:spChg chg="add mod">
          <ac:chgData name="Espinosa Morente, C." userId="fdf70b1d-5b2b-4d23-a441-e969c70290fa" providerId="ADAL" clId="{779CA899-DD62-48F8-A16C-74646837B44F}" dt="2019-03-10T14:30:00.156" v="2756"/>
          <ac:spMkLst>
            <pc:docMk/>
            <pc:sldMk cId="4210490288" sldId="1498"/>
            <ac:spMk id="34" creationId="{9C873A5E-E5AA-4B3C-9545-9BBED61FEF8D}"/>
          </ac:spMkLst>
        </pc:spChg>
        <pc:spChg chg="add mod">
          <ac:chgData name="Espinosa Morente, C." userId="fdf70b1d-5b2b-4d23-a441-e969c70290fa" providerId="ADAL" clId="{779CA899-DD62-48F8-A16C-74646837B44F}" dt="2019-03-10T14:31:44.747" v="2761" actId="207"/>
          <ac:spMkLst>
            <pc:docMk/>
            <pc:sldMk cId="4210490288" sldId="1498"/>
            <ac:spMk id="35" creationId="{4C1EDDEB-9732-4FC7-99BE-FE32C9FAAA17}"/>
          </ac:spMkLst>
        </pc:spChg>
        <pc:spChg chg="add del">
          <ac:chgData name="Espinosa Morente, C." userId="fdf70b1d-5b2b-4d23-a441-e969c70290fa" providerId="ADAL" clId="{779CA899-DD62-48F8-A16C-74646837B44F}" dt="2019-03-10T14:32:04.069" v="2763"/>
          <ac:spMkLst>
            <pc:docMk/>
            <pc:sldMk cId="4210490288" sldId="1498"/>
            <ac:spMk id="36" creationId="{447FC74E-E391-4CE6-9641-A605F152B0B8}"/>
          </ac:spMkLst>
        </pc:spChg>
        <pc:spChg chg="add mod">
          <ac:chgData name="Espinosa Morente, C." userId="fdf70b1d-5b2b-4d23-a441-e969c70290fa" providerId="ADAL" clId="{779CA899-DD62-48F8-A16C-74646837B44F}" dt="2019-03-10T14:43:01.583" v="2792" actId="1076"/>
          <ac:spMkLst>
            <pc:docMk/>
            <pc:sldMk cId="4210490288" sldId="1498"/>
            <ac:spMk id="37" creationId="{D0966A50-4137-4B95-AF29-B5C70A94850B}"/>
          </ac:spMkLst>
        </pc:spChg>
        <pc:spChg chg="add mod">
          <ac:chgData name="Espinosa Morente, C." userId="fdf70b1d-5b2b-4d23-a441-e969c70290fa" providerId="ADAL" clId="{779CA899-DD62-48F8-A16C-74646837B44F}" dt="2019-03-10T14:39:27.046" v="2779" actId="1038"/>
          <ac:spMkLst>
            <pc:docMk/>
            <pc:sldMk cId="4210490288" sldId="1498"/>
            <ac:spMk id="38" creationId="{271C72B7-7BAC-4825-B7FF-E3C02936055E}"/>
          </ac:spMkLst>
        </pc:spChg>
        <pc:spChg chg="add del mod">
          <ac:chgData name="Espinosa Morente, C." userId="fdf70b1d-5b2b-4d23-a441-e969c70290fa" providerId="ADAL" clId="{779CA899-DD62-48F8-A16C-74646837B44F}" dt="2019-03-10T14:40:17.260" v="2784" actId="478"/>
          <ac:spMkLst>
            <pc:docMk/>
            <pc:sldMk cId="4210490288" sldId="1498"/>
            <ac:spMk id="39" creationId="{1A9F1A7D-CE17-4F68-B650-C8B17EED77C7}"/>
          </ac:spMkLst>
        </pc:spChg>
        <pc:spChg chg="add del mod">
          <ac:chgData name="Espinosa Morente, C." userId="fdf70b1d-5b2b-4d23-a441-e969c70290fa" providerId="ADAL" clId="{779CA899-DD62-48F8-A16C-74646837B44F}" dt="2019-03-10T14:40:38.511" v="2786" actId="478"/>
          <ac:spMkLst>
            <pc:docMk/>
            <pc:sldMk cId="4210490288" sldId="1498"/>
            <ac:spMk id="40" creationId="{D0F988AC-5939-481B-BA8B-511423082A45}"/>
          </ac:spMkLst>
        </pc:spChg>
        <pc:spChg chg="add del mod">
          <ac:chgData name="Espinosa Morente, C." userId="fdf70b1d-5b2b-4d23-a441-e969c70290fa" providerId="ADAL" clId="{779CA899-DD62-48F8-A16C-74646837B44F}" dt="2019-03-10T14:41:07.593" v="2788" actId="478"/>
          <ac:spMkLst>
            <pc:docMk/>
            <pc:sldMk cId="4210490288" sldId="1498"/>
            <ac:spMk id="41" creationId="{B91CE530-E0D6-482C-92EE-1CF51A4966E2}"/>
          </ac:spMkLst>
        </pc:spChg>
        <pc:spChg chg="add mod">
          <ac:chgData name="Espinosa Morente, C." userId="fdf70b1d-5b2b-4d23-a441-e969c70290fa" providerId="ADAL" clId="{779CA899-DD62-48F8-A16C-74646837B44F}" dt="2019-03-10T14:44:16.134" v="2824" actId="1035"/>
          <ac:spMkLst>
            <pc:docMk/>
            <pc:sldMk cId="4210490288" sldId="1498"/>
            <ac:spMk id="42" creationId="{78D66DB1-63A0-49AB-8E8D-0F77A55A9712}"/>
          </ac:spMkLst>
        </pc:spChg>
        <pc:spChg chg="add mod">
          <ac:chgData name="Espinosa Morente, C." userId="fdf70b1d-5b2b-4d23-a441-e969c70290fa" providerId="ADAL" clId="{779CA899-DD62-48F8-A16C-74646837B44F}" dt="2019-03-10T14:44:50.504" v="2928" actId="1036"/>
          <ac:spMkLst>
            <pc:docMk/>
            <pc:sldMk cId="4210490288" sldId="1498"/>
            <ac:spMk id="43" creationId="{1124FF2F-2ABD-4345-AA87-9A46FE81C91B}"/>
          </ac:spMkLst>
        </pc:spChg>
        <pc:spChg chg="add mod">
          <ac:chgData name="Espinosa Morente, C." userId="fdf70b1d-5b2b-4d23-a441-e969c70290fa" providerId="ADAL" clId="{779CA899-DD62-48F8-A16C-74646837B44F}" dt="2019-03-10T14:45:12.976" v="2973" actId="1035"/>
          <ac:spMkLst>
            <pc:docMk/>
            <pc:sldMk cId="4210490288" sldId="1498"/>
            <ac:spMk id="44" creationId="{E4991487-1481-490A-88D8-EECF34B5A8A3}"/>
          </ac:spMkLst>
        </pc:spChg>
        <pc:spChg chg="add mod">
          <ac:chgData name="Espinosa Morente, C." userId="fdf70b1d-5b2b-4d23-a441-e969c70290fa" providerId="ADAL" clId="{779CA899-DD62-48F8-A16C-74646837B44F}" dt="2019-03-10T14:45:45.959" v="2976" actId="1036"/>
          <ac:spMkLst>
            <pc:docMk/>
            <pc:sldMk cId="4210490288" sldId="1498"/>
            <ac:spMk id="45" creationId="{1913874E-429F-44D7-84FF-74C9062D4CAA}"/>
          </ac:spMkLst>
        </pc:spChg>
        <pc:grpChg chg="add mod ord">
          <ac:chgData name="Espinosa Morente, C." userId="fdf70b1d-5b2b-4d23-a441-e969c70290fa" providerId="ADAL" clId="{779CA899-DD62-48F8-A16C-74646837B44F}" dt="2019-03-10T10:49:18.311" v="2217" actId="164"/>
          <ac:grpSpMkLst>
            <pc:docMk/>
            <pc:sldMk cId="4210490288" sldId="1498"/>
            <ac:grpSpMk id="6" creationId="{0C175DF5-5492-46F9-8652-FDB25BBF0D2E}"/>
          </ac:grpSpMkLst>
        </pc:grpChg>
        <pc:grpChg chg="add mod ord">
          <ac:chgData name="Espinosa Morente, C." userId="fdf70b1d-5b2b-4d23-a441-e969c70290fa" providerId="ADAL" clId="{779CA899-DD62-48F8-A16C-74646837B44F}" dt="2019-03-10T10:49:20.477" v="2218" actId="167"/>
          <ac:grpSpMkLst>
            <pc:docMk/>
            <pc:sldMk cId="4210490288" sldId="1498"/>
            <ac:grpSpMk id="7" creationId="{31A29B81-074B-4268-99B0-A64113DFF779}"/>
          </ac:grpSpMkLst>
        </pc:grpChg>
        <pc:picChg chg="add del">
          <ac:chgData name="Espinosa Morente, C." userId="fdf70b1d-5b2b-4d23-a441-e969c70290fa" providerId="ADAL" clId="{779CA899-DD62-48F8-A16C-74646837B44F}" dt="2019-03-10T10:30:18.303" v="1895" actId="478"/>
          <ac:picMkLst>
            <pc:docMk/>
            <pc:sldMk cId="4210490288" sldId="1498"/>
            <ac:picMk id="2" creationId="{8EFFDE39-EB89-4A22-B4EE-130FCD90C9F8}"/>
          </ac:picMkLst>
        </pc:picChg>
        <pc:picChg chg="add mod">
          <ac:chgData name="Espinosa Morente, C." userId="fdf70b1d-5b2b-4d23-a441-e969c70290fa" providerId="ADAL" clId="{779CA899-DD62-48F8-A16C-74646837B44F}" dt="2019-03-10T14:32:10.938" v="2766" actId="1076"/>
          <ac:picMkLst>
            <pc:docMk/>
            <pc:sldMk cId="4210490288" sldId="1498"/>
            <ac:picMk id="4" creationId="{CAD99005-38E1-4CBA-9771-B438A87E0515}"/>
          </ac:picMkLst>
        </pc:picChg>
        <pc:picChg chg="add mod">
          <ac:chgData name="Espinosa Morente, C." userId="fdf70b1d-5b2b-4d23-a441-e969c70290fa" providerId="ADAL" clId="{779CA899-DD62-48F8-A16C-74646837B44F}" dt="2019-03-10T10:49:39.548" v="2272" actId="1037"/>
          <ac:picMkLst>
            <pc:docMk/>
            <pc:sldMk cId="4210490288" sldId="1498"/>
            <ac:picMk id="8" creationId="{B0007827-19A1-4D45-85F5-1ED20167A72B}"/>
          </ac:picMkLst>
        </pc:picChg>
        <pc:picChg chg="add mod">
          <ac:chgData name="Espinosa Morente, C." userId="fdf70b1d-5b2b-4d23-a441-e969c70290fa" providerId="ADAL" clId="{779CA899-DD62-48F8-A16C-74646837B44F}" dt="2019-03-10T10:49:39.548" v="2272" actId="1037"/>
          <ac:picMkLst>
            <pc:docMk/>
            <pc:sldMk cId="4210490288" sldId="1498"/>
            <ac:picMk id="10" creationId="{D25162C9-C841-445C-846B-9DDC1DE352D9}"/>
          </ac:picMkLst>
        </pc:picChg>
        <pc:picChg chg="del">
          <ac:chgData name="Espinosa Morente, C." userId="fdf70b1d-5b2b-4d23-a441-e969c70290fa" providerId="ADAL" clId="{779CA899-DD62-48F8-A16C-74646837B44F}" dt="2019-03-10T16:06:15.893" v="3565" actId="478"/>
          <ac:picMkLst>
            <pc:docMk/>
            <pc:sldMk cId="4210490288" sldId="1498"/>
            <ac:picMk id="11" creationId="{1B050C3E-69F9-430B-A321-5ADD8A9B7EA2}"/>
          </ac:picMkLst>
        </pc:picChg>
        <pc:picChg chg="add mod">
          <ac:chgData name="Espinosa Morente, C." userId="fdf70b1d-5b2b-4d23-a441-e969c70290fa" providerId="ADAL" clId="{779CA899-DD62-48F8-A16C-74646837B44F}" dt="2019-03-10T10:49:39.548" v="2272" actId="1037"/>
          <ac:picMkLst>
            <pc:docMk/>
            <pc:sldMk cId="4210490288" sldId="1498"/>
            <ac:picMk id="14" creationId="{D1A667AE-5DE2-4BEA-86CF-1E1F1469D122}"/>
          </ac:picMkLst>
        </pc:picChg>
        <pc:picChg chg="add mod">
          <ac:chgData name="Espinosa Morente, C." userId="fdf70b1d-5b2b-4d23-a441-e969c70290fa" providerId="ADAL" clId="{779CA899-DD62-48F8-A16C-74646837B44F}" dt="2019-03-10T10:49:39.548" v="2272" actId="1037"/>
          <ac:picMkLst>
            <pc:docMk/>
            <pc:sldMk cId="4210490288" sldId="1498"/>
            <ac:picMk id="15" creationId="{A7A64A65-D54A-430F-A823-FC4B7D09A048}"/>
          </ac:picMkLst>
        </pc:picChg>
        <pc:picChg chg="add mod">
          <ac:chgData name="Espinosa Morente, C." userId="fdf70b1d-5b2b-4d23-a441-e969c70290fa" providerId="ADAL" clId="{779CA899-DD62-48F8-A16C-74646837B44F}" dt="2019-03-10T10:49:39.548" v="2272" actId="1037"/>
          <ac:picMkLst>
            <pc:docMk/>
            <pc:sldMk cId="4210490288" sldId="1498"/>
            <ac:picMk id="16" creationId="{2A07F9ED-26C6-4054-A513-AC329700E253}"/>
          </ac:picMkLst>
        </pc:picChg>
        <pc:picChg chg="add mod">
          <ac:chgData name="Espinosa Morente, C." userId="fdf70b1d-5b2b-4d23-a441-e969c70290fa" providerId="ADAL" clId="{779CA899-DD62-48F8-A16C-74646837B44F}" dt="2019-03-10T10:49:39.548" v="2272" actId="1037"/>
          <ac:picMkLst>
            <pc:docMk/>
            <pc:sldMk cId="4210490288" sldId="1498"/>
            <ac:picMk id="17" creationId="{0A83FAE0-5231-4DB5-93F0-178F50B317BE}"/>
          </ac:picMkLst>
        </pc:picChg>
        <pc:picChg chg="add mod">
          <ac:chgData name="Espinosa Morente, C." userId="fdf70b1d-5b2b-4d23-a441-e969c70290fa" providerId="ADAL" clId="{779CA899-DD62-48F8-A16C-74646837B44F}" dt="2019-03-10T10:49:39.548" v="2272" actId="1037"/>
          <ac:picMkLst>
            <pc:docMk/>
            <pc:sldMk cId="4210490288" sldId="1498"/>
            <ac:picMk id="18" creationId="{732189E8-EFFC-4922-89D9-F0C119E2D6D4}"/>
          </ac:picMkLst>
        </pc:picChg>
      </pc:sldChg>
      <pc:sldChg chg="delSp">
        <pc:chgData name="Espinosa Morente, C." userId="fdf70b1d-5b2b-4d23-a441-e969c70290fa" providerId="ADAL" clId="{779CA899-DD62-48F8-A16C-74646837B44F}" dt="2019-03-10T16:06:24.700" v="3569" actId="478"/>
        <pc:sldMkLst>
          <pc:docMk/>
          <pc:sldMk cId="2921207288" sldId="1500"/>
        </pc:sldMkLst>
        <pc:picChg chg="del">
          <ac:chgData name="Espinosa Morente, C." userId="fdf70b1d-5b2b-4d23-a441-e969c70290fa" providerId="ADAL" clId="{779CA899-DD62-48F8-A16C-74646837B44F}" dt="2019-03-10T16:06:24.700" v="3569" actId="478"/>
          <ac:picMkLst>
            <pc:docMk/>
            <pc:sldMk cId="2921207288" sldId="1500"/>
            <ac:picMk id="11" creationId="{1B050C3E-69F9-430B-A321-5ADD8A9B7EA2}"/>
          </ac:picMkLst>
        </pc:picChg>
      </pc:sldChg>
      <pc:sldChg chg="addSp delSp modSp">
        <pc:chgData name="Espinosa Morente, C." userId="fdf70b1d-5b2b-4d23-a441-e969c70290fa" providerId="ADAL" clId="{779CA899-DD62-48F8-A16C-74646837B44F}" dt="2019-03-10T16:34:24.267" v="3695" actId="208"/>
        <pc:sldMkLst>
          <pc:docMk/>
          <pc:sldMk cId="376811554" sldId="1501"/>
        </pc:sldMkLst>
        <pc:spChg chg="mod">
          <ac:chgData name="Espinosa Morente, C." userId="fdf70b1d-5b2b-4d23-a441-e969c70290fa" providerId="ADAL" clId="{779CA899-DD62-48F8-A16C-74646837B44F}" dt="2019-03-10T16:34:24.267" v="3695" actId="208"/>
          <ac:spMkLst>
            <pc:docMk/>
            <pc:sldMk cId="376811554" sldId="1501"/>
            <ac:spMk id="14" creationId="{DBC22C9E-24C4-42A5-A81E-3D98BAD0E22F}"/>
          </ac:spMkLst>
        </pc:spChg>
        <pc:picChg chg="add">
          <ac:chgData name="Espinosa Morente, C." userId="fdf70b1d-5b2b-4d23-a441-e969c70290fa" providerId="ADAL" clId="{779CA899-DD62-48F8-A16C-74646837B44F}" dt="2019-03-10T09:53:54.273" v="1314"/>
          <ac:picMkLst>
            <pc:docMk/>
            <pc:sldMk cId="376811554" sldId="1501"/>
            <ac:picMk id="10" creationId="{6DA95907-6211-49D2-A680-2443665E19F1}"/>
          </ac:picMkLst>
        </pc:picChg>
        <pc:picChg chg="del">
          <ac:chgData name="Espinosa Morente, C." userId="fdf70b1d-5b2b-4d23-a441-e969c70290fa" providerId="ADAL" clId="{779CA899-DD62-48F8-A16C-74646837B44F}" dt="2019-03-10T16:06:23.285" v="3568" actId="478"/>
          <ac:picMkLst>
            <pc:docMk/>
            <pc:sldMk cId="376811554" sldId="1501"/>
            <ac:picMk id="11" creationId="{1B050C3E-69F9-430B-A321-5ADD8A9B7EA2}"/>
          </ac:picMkLst>
        </pc:picChg>
      </pc:sldChg>
      <pc:sldChg chg="addSp delSp modSp">
        <pc:chgData name="Espinosa Morente, C." userId="fdf70b1d-5b2b-4d23-a441-e969c70290fa" providerId="ADAL" clId="{779CA899-DD62-48F8-A16C-74646837B44F}" dt="2019-03-10T16:34:20.229" v="3694" actId="208"/>
        <pc:sldMkLst>
          <pc:docMk/>
          <pc:sldMk cId="2264123294" sldId="1502"/>
        </pc:sldMkLst>
        <pc:spChg chg="mod">
          <ac:chgData name="Espinosa Morente, C." userId="fdf70b1d-5b2b-4d23-a441-e969c70290fa" providerId="ADAL" clId="{779CA899-DD62-48F8-A16C-74646837B44F}" dt="2019-03-10T16:34:20.229" v="3694" actId="208"/>
          <ac:spMkLst>
            <pc:docMk/>
            <pc:sldMk cId="2264123294" sldId="1502"/>
            <ac:spMk id="14" creationId="{DBC22C9E-24C4-42A5-A81E-3D98BAD0E22F}"/>
          </ac:spMkLst>
        </pc:spChg>
        <pc:picChg chg="add">
          <ac:chgData name="Espinosa Morente, C." userId="fdf70b1d-5b2b-4d23-a441-e969c70290fa" providerId="ADAL" clId="{779CA899-DD62-48F8-A16C-74646837B44F}" dt="2019-03-10T09:53:52.466" v="1313"/>
          <ac:picMkLst>
            <pc:docMk/>
            <pc:sldMk cId="2264123294" sldId="1502"/>
            <ac:picMk id="10" creationId="{219F3084-C9D0-441A-8A88-C6653438F38E}"/>
          </ac:picMkLst>
        </pc:picChg>
        <pc:picChg chg="del">
          <ac:chgData name="Espinosa Morente, C." userId="fdf70b1d-5b2b-4d23-a441-e969c70290fa" providerId="ADAL" clId="{779CA899-DD62-48F8-A16C-74646837B44F}" dt="2019-03-10T16:06:21.701" v="3567" actId="478"/>
          <ac:picMkLst>
            <pc:docMk/>
            <pc:sldMk cId="2264123294" sldId="1502"/>
            <ac:picMk id="11" creationId="{1B050C3E-69F9-430B-A321-5ADD8A9B7EA2}"/>
          </ac:picMkLst>
        </pc:picChg>
      </pc:sldChg>
      <pc:sldChg chg="addSp delSp modSp">
        <pc:chgData name="Espinosa Morente, C." userId="fdf70b1d-5b2b-4d23-a441-e969c70290fa" providerId="ADAL" clId="{779CA899-DD62-48F8-A16C-74646837B44F}" dt="2019-03-10T16:34:29.483" v="3696" actId="208"/>
        <pc:sldMkLst>
          <pc:docMk/>
          <pc:sldMk cId="2386239107" sldId="1503"/>
        </pc:sldMkLst>
        <pc:spChg chg="mod">
          <ac:chgData name="Espinosa Morente, C." userId="fdf70b1d-5b2b-4d23-a441-e969c70290fa" providerId="ADAL" clId="{779CA899-DD62-48F8-A16C-74646837B44F}" dt="2019-03-10T16:34:29.483" v="3696" actId="208"/>
          <ac:spMkLst>
            <pc:docMk/>
            <pc:sldMk cId="2386239107" sldId="1503"/>
            <ac:spMk id="15" creationId="{128A7113-411B-41C2-8114-E1869E231B21}"/>
          </ac:spMkLst>
        </pc:spChg>
        <pc:spChg chg="add del">
          <ac:chgData name="Espinosa Morente, C." userId="fdf70b1d-5b2b-4d23-a441-e969c70290fa" providerId="ADAL" clId="{779CA899-DD62-48F8-A16C-74646837B44F}" dt="2019-03-10T09:48:44.516" v="1000" actId="478"/>
          <ac:spMkLst>
            <pc:docMk/>
            <pc:sldMk cId="2386239107" sldId="1503"/>
            <ac:spMk id="17" creationId="{4BAA76CF-8E70-42B7-AA67-E906DF82F27D}"/>
          </ac:spMkLst>
        </pc:spChg>
        <pc:picChg chg="del">
          <ac:chgData name="Espinosa Morente, C." userId="fdf70b1d-5b2b-4d23-a441-e969c70290fa" providerId="ADAL" clId="{779CA899-DD62-48F8-A16C-74646837B44F}" dt="2019-03-10T16:06:25.955" v="3570" actId="478"/>
          <ac:picMkLst>
            <pc:docMk/>
            <pc:sldMk cId="2386239107" sldId="1503"/>
            <ac:picMk id="11" creationId="{1B050C3E-69F9-430B-A321-5ADD8A9B7EA2}"/>
          </ac:picMkLst>
        </pc:picChg>
      </pc:sldChg>
      <pc:sldChg chg="addSp delSp modSp">
        <pc:chgData name="Espinosa Morente, C." userId="fdf70b1d-5b2b-4d23-a441-e969c70290fa" providerId="ADAL" clId="{779CA899-DD62-48F8-A16C-74646837B44F}" dt="2019-03-10T16:34:37.328" v="3698" actId="208"/>
        <pc:sldMkLst>
          <pc:docMk/>
          <pc:sldMk cId="4236985710" sldId="1504"/>
        </pc:sldMkLst>
        <pc:spChg chg="add mod">
          <ac:chgData name="Espinosa Morente, C." userId="fdf70b1d-5b2b-4d23-a441-e969c70290fa" providerId="ADAL" clId="{779CA899-DD62-48F8-A16C-74646837B44F}" dt="2019-03-10T09:54:30.180" v="1316" actId="122"/>
          <ac:spMkLst>
            <pc:docMk/>
            <pc:sldMk cId="4236985710" sldId="1504"/>
            <ac:spMk id="10" creationId="{15CCA6F8-5FBB-4C1E-A3B2-7603C6EB1F08}"/>
          </ac:spMkLst>
        </pc:spChg>
        <pc:spChg chg="mod">
          <ac:chgData name="Espinosa Morente, C." userId="fdf70b1d-5b2b-4d23-a441-e969c70290fa" providerId="ADAL" clId="{779CA899-DD62-48F8-A16C-74646837B44F}" dt="2019-03-10T16:34:37.328" v="3698" actId="208"/>
          <ac:spMkLst>
            <pc:docMk/>
            <pc:sldMk cId="4236985710" sldId="1504"/>
            <ac:spMk id="14" creationId="{DBC22C9E-24C4-42A5-A81E-3D98BAD0E22F}"/>
          </ac:spMkLst>
        </pc:spChg>
        <pc:picChg chg="del">
          <ac:chgData name="Espinosa Morente, C." userId="fdf70b1d-5b2b-4d23-a441-e969c70290fa" providerId="ADAL" clId="{779CA899-DD62-48F8-A16C-74646837B44F}" dt="2019-03-10T16:06:29.029" v="3572" actId="478"/>
          <ac:picMkLst>
            <pc:docMk/>
            <pc:sldMk cId="4236985710" sldId="1504"/>
            <ac:picMk id="11" creationId="{1B050C3E-69F9-430B-A321-5ADD8A9B7EA2}"/>
          </ac:picMkLst>
        </pc:picChg>
        <pc:picChg chg="add">
          <ac:chgData name="Espinosa Morente, C." userId="fdf70b1d-5b2b-4d23-a441-e969c70290fa" providerId="ADAL" clId="{779CA899-DD62-48F8-A16C-74646837B44F}" dt="2019-03-10T09:53:57.349" v="1315"/>
          <ac:picMkLst>
            <pc:docMk/>
            <pc:sldMk cId="4236985710" sldId="1504"/>
            <ac:picMk id="16" creationId="{F51990E8-407D-4400-B9DF-DD6A15824CE9}"/>
          </ac:picMkLst>
        </pc:picChg>
      </pc:sldChg>
      <pc:sldChg chg="delSp modSp">
        <pc:chgData name="Espinosa Morente, C." userId="fdf70b1d-5b2b-4d23-a441-e969c70290fa" providerId="ADAL" clId="{779CA899-DD62-48F8-A16C-74646837B44F}" dt="2019-03-10T16:34:33.918" v="3697" actId="208"/>
        <pc:sldMkLst>
          <pc:docMk/>
          <pc:sldMk cId="3535969854" sldId="1505"/>
        </pc:sldMkLst>
        <pc:spChg chg="mod">
          <ac:chgData name="Espinosa Morente, C." userId="fdf70b1d-5b2b-4d23-a441-e969c70290fa" providerId="ADAL" clId="{779CA899-DD62-48F8-A16C-74646837B44F}" dt="2019-03-10T16:34:33.918" v="3697" actId="208"/>
          <ac:spMkLst>
            <pc:docMk/>
            <pc:sldMk cId="3535969854" sldId="1505"/>
            <ac:spMk id="15" creationId="{128A7113-411B-41C2-8114-E1869E231B21}"/>
          </ac:spMkLst>
        </pc:spChg>
        <pc:picChg chg="del">
          <ac:chgData name="Espinosa Morente, C." userId="fdf70b1d-5b2b-4d23-a441-e969c70290fa" providerId="ADAL" clId="{779CA899-DD62-48F8-A16C-74646837B44F}" dt="2019-03-10T16:06:27.453" v="3571" actId="478"/>
          <ac:picMkLst>
            <pc:docMk/>
            <pc:sldMk cId="3535969854" sldId="1505"/>
            <ac:picMk id="11" creationId="{1B050C3E-69F9-430B-A321-5ADD8A9B7EA2}"/>
          </ac:picMkLst>
        </pc:picChg>
      </pc:sldChg>
      <pc:sldChg chg="delSp">
        <pc:chgData name="Espinosa Morente, C." userId="fdf70b1d-5b2b-4d23-a441-e969c70290fa" providerId="ADAL" clId="{779CA899-DD62-48F8-A16C-74646837B44F}" dt="2019-03-10T16:06:32.101" v="3574" actId="478"/>
        <pc:sldMkLst>
          <pc:docMk/>
          <pc:sldMk cId="391526886" sldId="1506"/>
        </pc:sldMkLst>
        <pc:picChg chg="del">
          <ac:chgData name="Espinosa Morente, C." userId="fdf70b1d-5b2b-4d23-a441-e969c70290fa" providerId="ADAL" clId="{779CA899-DD62-48F8-A16C-74646837B44F}" dt="2019-03-10T16:06:32.101" v="3574" actId="478"/>
          <ac:picMkLst>
            <pc:docMk/>
            <pc:sldMk cId="391526886" sldId="1506"/>
            <ac:picMk id="11" creationId="{1B050C3E-69F9-430B-A321-5ADD8A9B7EA2}"/>
          </ac:picMkLst>
        </pc:picChg>
      </pc:sldChg>
      <pc:sldChg chg="delSp">
        <pc:chgData name="Espinosa Morente, C." userId="fdf70b1d-5b2b-4d23-a441-e969c70290fa" providerId="ADAL" clId="{779CA899-DD62-48F8-A16C-74646837B44F}" dt="2019-03-10T16:06:30.532" v="3573" actId="478"/>
        <pc:sldMkLst>
          <pc:docMk/>
          <pc:sldMk cId="4035914351" sldId="1507"/>
        </pc:sldMkLst>
        <pc:picChg chg="del">
          <ac:chgData name="Espinosa Morente, C." userId="fdf70b1d-5b2b-4d23-a441-e969c70290fa" providerId="ADAL" clId="{779CA899-DD62-48F8-A16C-74646837B44F}" dt="2019-03-10T16:06:30.532" v="3573" actId="478"/>
          <ac:picMkLst>
            <pc:docMk/>
            <pc:sldMk cId="4035914351" sldId="1507"/>
            <ac:picMk id="11" creationId="{1B050C3E-69F9-430B-A321-5ADD8A9B7EA2}"/>
          </ac:picMkLst>
        </pc:picChg>
      </pc:sldChg>
      <pc:sldChg chg="delSp">
        <pc:chgData name="Espinosa Morente, C." userId="fdf70b1d-5b2b-4d23-a441-e969c70290fa" providerId="ADAL" clId="{779CA899-DD62-48F8-A16C-74646837B44F}" dt="2019-03-10T16:06:33.896" v="3575" actId="478"/>
        <pc:sldMkLst>
          <pc:docMk/>
          <pc:sldMk cId="2016717794" sldId="1508"/>
        </pc:sldMkLst>
        <pc:picChg chg="del">
          <ac:chgData name="Espinosa Morente, C." userId="fdf70b1d-5b2b-4d23-a441-e969c70290fa" providerId="ADAL" clId="{779CA899-DD62-48F8-A16C-74646837B44F}" dt="2019-03-10T16:06:33.896" v="3575" actId="478"/>
          <ac:picMkLst>
            <pc:docMk/>
            <pc:sldMk cId="2016717794" sldId="1508"/>
            <ac:picMk id="11" creationId="{1B050C3E-69F9-430B-A321-5ADD8A9B7EA2}"/>
          </ac:picMkLst>
        </pc:picChg>
      </pc:sldChg>
      <pc:sldChg chg="delSp modSp">
        <pc:chgData name="Espinosa Morente, C." userId="fdf70b1d-5b2b-4d23-a441-e969c70290fa" providerId="ADAL" clId="{779CA899-DD62-48F8-A16C-74646837B44F}" dt="2019-03-10T16:06:36.205" v="3576" actId="478"/>
        <pc:sldMkLst>
          <pc:docMk/>
          <pc:sldMk cId="3245824020" sldId="1510"/>
        </pc:sldMkLst>
        <pc:picChg chg="del">
          <ac:chgData name="Espinosa Morente, C." userId="fdf70b1d-5b2b-4d23-a441-e969c70290fa" providerId="ADAL" clId="{779CA899-DD62-48F8-A16C-74646837B44F}" dt="2019-03-10T16:06:36.205" v="3576" actId="478"/>
          <ac:picMkLst>
            <pc:docMk/>
            <pc:sldMk cId="3245824020" sldId="1510"/>
            <ac:picMk id="11" creationId="{1B050C3E-69F9-430B-A321-5ADD8A9B7EA2}"/>
          </ac:picMkLst>
        </pc:picChg>
        <pc:picChg chg="mod">
          <ac:chgData name="Espinosa Morente, C." userId="fdf70b1d-5b2b-4d23-a441-e969c70290fa" providerId="ADAL" clId="{779CA899-DD62-48F8-A16C-74646837B44F}" dt="2019-03-10T09:56:55.480" v="1323" actId="1076"/>
          <ac:picMkLst>
            <pc:docMk/>
            <pc:sldMk cId="3245824020" sldId="1510"/>
            <ac:picMk id="27" creationId="{09419803-E5F1-4ADA-B1D4-DB99B594383E}"/>
          </ac:picMkLst>
        </pc:picChg>
        <pc:picChg chg="mod">
          <ac:chgData name="Espinosa Morente, C." userId="fdf70b1d-5b2b-4d23-a441-e969c70290fa" providerId="ADAL" clId="{779CA899-DD62-48F8-A16C-74646837B44F}" dt="2019-03-10T09:56:50.795" v="1322" actId="14861"/>
          <ac:picMkLst>
            <pc:docMk/>
            <pc:sldMk cId="3245824020" sldId="1510"/>
            <ac:picMk id="28" creationId="{C782F4F2-6A90-494B-8367-98B6DF1A3B08}"/>
          </ac:picMkLst>
        </pc:picChg>
        <pc:picChg chg="mod">
          <ac:chgData name="Espinosa Morente, C." userId="fdf70b1d-5b2b-4d23-a441-e969c70290fa" providerId="ADAL" clId="{779CA899-DD62-48F8-A16C-74646837B44F}" dt="2019-03-10T09:56:50.795" v="1322" actId="14861"/>
          <ac:picMkLst>
            <pc:docMk/>
            <pc:sldMk cId="3245824020" sldId="1510"/>
            <ac:picMk id="29" creationId="{44F1B2BC-5663-4FDD-8174-1A6BD23C97EF}"/>
          </ac:picMkLst>
        </pc:picChg>
        <pc:picChg chg="mod">
          <ac:chgData name="Espinosa Morente, C." userId="fdf70b1d-5b2b-4d23-a441-e969c70290fa" providerId="ADAL" clId="{779CA899-DD62-48F8-A16C-74646837B44F}" dt="2019-03-10T09:56:50.795" v="1322" actId="14861"/>
          <ac:picMkLst>
            <pc:docMk/>
            <pc:sldMk cId="3245824020" sldId="1510"/>
            <ac:picMk id="30" creationId="{79E1DFE5-9535-4991-87FC-96872392BF90}"/>
          </ac:picMkLst>
        </pc:picChg>
      </pc:sldChg>
      <pc:sldChg chg="addSp delSp modSp">
        <pc:chgData name="Espinosa Morente, C." userId="fdf70b1d-5b2b-4d23-a441-e969c70290fa" providerId="ADAL" clId="{779CA899-DD62-48F8-A16C-74646837B44F}" dt="2019-03-10T17:02:01.952" v="4084" actId="1036"/>
        <pc:sldMkLst>
          <pc:docMk/>
          <pc:sldMk cId="769077267" sldId="1512"/>
        </pc:sldMkLst>
        <pc:spChg chg="add mod">
          <ac:chgData name="Espinosa Morente, C." userId="fdf70b1d-5b2b-4d23-a441-e969c70290fa" providerId="ADAL" clId="{779CA899-DD62-48F8-A16C-74646837B44F}" dt="2019-03-10T17:00:00.163" v="4009" actId="164"/>
          <ac:spMkLst>
            <pc:docMk/>
            <pc:sldMk cId="769077267" sldId="1512"/>
            <ac:spMk id="8" creationId="{23AB2170-65F3-4FC2-A65A-0A0039EB2903}"/>
          </ac:spMkLst>
        </pc:spChg>
        <pc:spChg chg="mod">
          <ac:chgData name="Espinosa Morente, C." userId="fdf70b1d-5b2b-4d23-a441-e969c70290fa" providerId="ADAL" clId="{779CA899-DD62-48F8-A16C-74646837B44F}" dt="2019-03-10T16:44:49.079" v="3817" actId="1076"/>
          <ac:spMkLst>
            <pc:docMk/>
            <pc:sldMk cId="769077267" sldId="1512"/>
            <ac:spMk id="9" creationId="{00000000-0000-0000-0000-000000000000}"/>
          </ac:spMkLst>
        </pc:spChg>
        <pc:spChg chg="add del mod">
          <ac:chgData name="Espinosa Morente, C." userId="fdf70b1d-5b2b-4d23-a441-e969c70290fa" providerId="ADAL" clId="{779CA899-DD62-48F8-A16C-74646837B44F}" dt="2019-03-10T16:55:49.226" v="3940" actId="478"/>
          <ac:spMkLst>
            <pc:docMk/>
            <pc:sldMk cId="769077267" sldId="1512"/>
            <ac:spMk id="14" creationId="{E2CB2F56-9B0A-4BD2-85F6-195B2308A543}"/>
          </ac:spMkLst>
        </pc:spChg>
        <pc:spChg chg="add mod">
          <ac:chgData name="Espinosa Morente, C." userId="fdf70b1d-5b2b-4d23-a441-e969c70290fa" providerId="ADAL" clId="{779CA899-DD62-48F8-A16C-74646837B44F}" dt="2019-03-10T17:00:07.190" v="4010" actId="164"/>
          <ac:spMkLst>
            <pc:docMk/>
            <pc:sldMk cId="769077267" sldId="1512"/>
            <ac:spMk id="15" creationId="{AD5225FA-2E21-4CAF-A4E0-F6C64FD44E67}"/>
          </ac:spMkLst>
        </pc:spChg>
        <pc:spChg chg="add mod">
          <ac:chgData name="Espinosa Morente, C." userId="fdf70b1d-5b2b-4d23-a441-e969c70290fa" providerId="ADAL" clId="{779CA899-DD62-48F8-A16C-74646837B44F}" dt="2019-03-10T16:59:55.338" v="4008" actId="164"/>
          <ac:spMkLst>
            <pc:docMk/>
            <pc:sldMk cId="769077267" sldId="1512"/>
            <ac:spMk id="16" creationId="{86BD969C-DDCD-44F5-B3DF-EB70562E2296}"/>
          </ac:spMkLst>
        </pc:spChg>
        <pc:spChg chg="add mod">
          <ac:chgData name="Espinosa Morente, C." userId="fdf70b1d-5b2b-4d23-a441-e969c70290fa" providerId="ADAL" clId="{779CA899-DD62-48F8-A16C-74646837B44F}" dt="2019-03-10T16:59:55.338" v="4008" actId="164"/>
          <ac:spMkLst>
            <pc:docMk/>
            <pc:sldMk cId="769077267" sldId="1512"/>
            <ac:spMk id="17" creationId="{75690E32-9549-41FD-9D7B-422AFB841E57}"/>
          </ac:spMkLst>
        </pc:spChg>
        <pc:spChg chg="add mod">
          <ac:chgData name="Espinosa Morente, C." userId="fdf70b1d-5b2b-4d23-a441-e969c70290fa" providerId="ADAL" clId="{779CA899-DD62-48F8-A16C-74646837B44F}" dt="2019-03-10T17:00:07.190" v="4010" actId="164"/>
          <ac:spMkLst>
            <pc:docMk/>
            <pc:sldMk cId="769077267" sldId="1512"/>
            <ac:spMk id="18" creationId="{0B647D4F-9C80-429B-A8E1-7CB7C5CD8BE3}"/>
          </ac:spMkLst>
        </pc:spChg>
        <pc:spChg chg="add mod">
          <ac:chgData name="Espinosa Morente, C." userId="fdf70b1d-5b2b-4d23-a441-e969c70290fa" providerId="ADAL" clId="{779CA899-DD62-48F8-A16C-74646837B44F}" dt="2019-03-10T17:00:00.163" v="4009" actId="164"/>
          <ac:spMkLst>
            <pc:docMk/>
            <pc:sldMk cId="769077267" sldId="1512"/>
            <ac:spMk id="19" creationId="{33C15E68-395A-49D3-9A82-FAA49E8F68D7}"/>
          </ac:spMkLst>
        </pc:spChg>
        <pc:grpChg chg="add del mod">
          <ac:chgData name="Espinosa Morente, C." userId="fdf70b1d-5b2b-4d23-a441-e969c70290fa" providerId="ADAL" clId="{779CA899-DD62-48F8-A16C-74646837B44F}" dt="2019-03-10T17:01:56.583" v="4071" actId="478"/>
          <ac:grpSpMkLst>
            <pc:docMk/>
            <pc:sldMk cId="769077267" sldId="1512"/>
            <ac:grpSpMk id="2" creationId="{60C40EC2-A5BD-4130-8948-EACBE33CC0DF}"/>
          </ac:grpSpMkLst>
        </pc:grpChg>
        <pc:grpChg chg="add del mod">
          <ac:chgData name="Espinosa Morente, C." userId="fdf70b1d-5b2b-4d23-a441-e969c70290fa" providerId="ADAL" clId="{779CA899-DD62-48F8-A16C-74646837B44F}" dt="2019-03-10T17:01:56.583" v="4071" actId="478"/>
          <ac:grpSpMkLst>
            <pc:docMk/>
            <pc:sldMk cId="769077267" sldId="1512"/>
            <ac:grpSpMk id="3" creationId="{52091DC1-2A6F-4C80-9432-28C2F1711313}"/>
          </ac:grpSpMkLst>
        </pc:grpChg>
        <pc:grpChg chg="add del mod">
          <ac:chgData name="Espinosa Morente, C." userId="fdf70b1d-5b2b-4d23-a441-e969c70290fa" providerId="ADAL" clId="{779CA899-DD62-48F8-A16C-74646837B44F}" dt="2019-03-10T17:01:56.583" v="4071" actId="478"/>
          <ac:grpSpMkLst>
            <pc:docMk/>
            <pc:sldMk cId="769077267" sldId="1512"/>
            <ac:grpSpMk id="4" creationId="{0324A9B8-8B38-4D9D-A36D-0B7093D5D620}"/>
          </ac:grpSpMkLst>
        </pc:grpChg>
        <pc:grpChg chg="add">
          <ac:chgData name="Espinosa Morente, C." userId="fdf70b1d-5b2b-4d23-a441-e969c70290fa" providerId="ADAL" clId="{779CA899-DD62-48F8-A16C-74646837B44F}" dt="2019-03-10T17:01:57.143" v="4072"/>
          <ac:grpSpMkLst>
            <pc:docMk/>
            <pc:sldMk cId="769077267" sldId="1512"/>
            <ac:grpSpMk id="20" creationId="{67398AFD-1D36-4812-B51A-36DB24D3E53C}"/>
          </ac:grpSpMkLst>
        </pc:grpChg>
        <pc:grpChg chg="add">
          <ac:chgData name="Espinosa Morente, C." userId="fdf70b1d-5b2b-4d23-a441-e969c70290fa" providerId="ADAL" clId="{779CA899-DD62-48F8-A16C-74646837B44F}" dt="2019-03-10T17:01:57.143" v="4072"/>
          <ac:grpSpMkLst>
            <pc:docMk/>
            <pc:sldMk cId="769077267" sldId="1512"/>
            <ac:grpSpMk id="23" creationId="{58502750-F34C-4F22-9A3E-F816F5104EC8}"/>
          </ac:grpSpMkLst>
        </pc:grpChg>
        <pc:grpChg chg="add">
          <ac:chgData name="Espinosa Morente, C." userId="fdf70b1d-5b2b-4d23-a441-e969c70290fa" providerId="ADAL" clId="{779CA899-DD62-48F8-A16C-74646837B44F}" dt="2019-03-10T17:01:57.143" v="4072"/>
          <ac:grpSpMkLst>
            <pc:docMk/>
            <pc:sldMk cId="769077267" sldId="1512"/>
            <ac:grpSpMk id="26" creationId="{6511E25D-7957-4898-91D5-723CE96164D1}"/>
          </ac:grpSpMkLst>
        </pc:grpChg>
        <pc:picChg chg="add mod">
          <ac:chgData name="Espinosa Morente, C." userId="fdf70b1d-5b2b-4d23-a441-e969c70290fa" providerId="ADAL" clId="{779CA899-DD62-48F8-A16C-74646837B44F}" dt="2019-03-10T17:02:01.952" v="4084" actId="1036"/>
          <ac:picMkLst>
            <pc:docMk/>
            <pc:sldMk cId="769077267" sldId="1512"/>
            <ac:picMk id="6146" creationId="{C38908AE-63A0-49C0-8462-61586EE6B336}"/>
          </ac:picMkLst>
        </pc:picChg>
      </pc:sldChg>
      <pc:sldChg chg="addSp delSp modSp">
        <pc:chgData name="Espinosa Morente, C." userId="fdf70b1d-5b2b-4d23-a441-e969c70290fa" providerId="ADAL" clId="{779CA899-DD62-48F8-A16C-74646837B44F}" dt="2019-03-10T17:02:08.752" v="4090" actId="1036"/>
        <pc:sldMkLst>
          <pc:docMk/>
          <pc:sldMk cId="3678515360" sldId="1514"/>
        </pc:sldMkLst>
        <pc:spChg chg="del">
          <ac:chgData name="Espinosa Morente, C." userId="fdf70b1d-5b2b-4d23-a441-e969c70290fa" providerId="ADAL" clId="{779CA899-DD62-48F8-A16C-74646837B44F}" dt="2019-03-10T16:44:34.401" v="3815" actId="478"/>
          <ac:spMkLst>
            <pc:docMk/>
            <pc:sldMk cId="3678515360" sldId="1514"/>
            <ac:spMk id="7" creationId="{C0A017DD-C19A-41C2-985C-A38D29271719}"/>
          </ac:spMkLst>
        </pc:spChg>
        <pc:spChg chg="del">
          <ac:chgData name="Espinosa Morente, C." userId="fdf70b1d-5b2b-4d23-a441-e969c70290fa" providerId="ADAL" clId="{779CA899-DD62-48F8-A16C-74646837B44F}" dt="2019-03-10T16:44:52.802" v="3818" actId="478"/>
          <ac:spMkLst>
            <pc:docMk/>
            <pc:sldMk cId="3678515360" sldId="1514"/>
            <ac:spMk id="8" creationId="{955FDC55-B180-481C-BA10-3C060BC6D572}"/>
          </ac:spMkLst>
        </pc:spChg>
        <pc:spChg chg="add mod">
          <ac:chgData name="Espinosa Morente, C." userId="fdf70b1d-5b2b-4d23-a441-e969c70290fa" providerId="ADAL" clId="{779CA899-DD62-48F8-A16C-74646837B44F}" dt="2019-03-10T17:01:16.192" v="4054" actId="1037"/>
          <ac:spMkLst>
            <pc:docMk/>
            <pc:sldMk cId="3678515360" sldId="1514"/>
            <ac:spMk id="9" creationId="{501749C8-9570-4667-B323-64D0B6556B66}"/>
          </ac:spMkLst>
        </pc:spChg>
        <pc:grpChg chg="add mod">
          <ac:chgData name="Espinosa Morente, C." userId="fdf70b1d-5b2b-4d23-a441-e969c70290fa" providerId="ADAL" clId="{779CA899-DD62-48F8-A16C-74646837B44F}" dt="2019-03-10T17:01:31.048" v="4068" actId="1035"/>
          <ac:grpSpMkLst>
            <pc:docMk/>
            <pc:sldMk cId="3678515360" sldId="1514"/>
            <ac:grpSpMk id="16" creationId="{C73D8A97-1DA6-4429-9831-CD249D1832F9}"/>
          </ac:grpSpMkLst>
        </pc:grpChg>
        <pc:grpChg chg="add mod">
          <ac:chgData name="Espinosa Morente, C." userId="fdf70b1d-5b2b-4d23-a441-e969c70290fa" providerId="ADAL" clId="{779CA899-DD62-48F8-A16C-74646837B44F}" dt="2019-03-10T17:01:31.048" v="4068" actId="1035"/>
          <ac:grpSpMkLst>
            <pc:docMk/>
            <pc:sldMk cId="3678515360" sldId="1514"/>
            <ac:grpSpMk id="19" creationId="{2E8278B7-0438-462E-AAEB-7E48923DC870}"/>
          </ac:grpSpMkLst>
        </pc:grpChg>
        <pc:grpChg chg="add mod">
          <ac:chgData name="Espinosa Morente, C." userId="fdf70b1d-5b2b-4d23-a441-e969c70290fa" providerId="ADAL" clId="{779CA899-DD62-48F8-A16C-74646837B44F}" dt="2019-03-10T17:01:31.048" v="4068" actId="1035"/>
          <ac:grpSpMkLst>
            <pc:docMk/>
            <pc:sldMk cId="3678515360" sldId="1514"/>
            <ac:grpSpMk id="22" creationId="{99AEB224-E5C5-4B84-BC31-A083EE874637}"/>
          </ac:grpSpMkLst>
        </pc:grpChg>
        <pc:picChg chg="add del mod modCrop">
          <ac:chgData name="Espinosa Morente, C." userId="fdf70b1d-5b2b-4d23-a441-e969c70290fa" providerId="ADAL" clId="{779CA899-DD62-48F8-A16C-74646837B44F}" dt="2019-03-10T16:51:04.071" v="3863" actId="478"/>
          <ac:picMkLst>
            <pc:docMk/>
            <pc:sldMk cId="3678515360" sldId="1514"/>
            <ac:picMk id="14" creationId="{76F073DA-624D-4EA5-8314-DA4B1AF7070E}"/>
          </ac:picMkLst>
        </pc:picChg>
        <pc:picChg chg="add mod">
          <ac:chgData name="Espinosa Morente, C." userId="fdf70b1d-5b2b-4d23-a441-e969c70290fa" providerId="ADAL" clId="{779CA899-DD62-48F8-A16C-74646837B44F}" dt="2019-03-10T17:02:08.752" v="4090" actId="1036"/>
          <ac:picMkLst>
            <pc:docMk/>
            <pc:sldMk cId="3678515360" sldId="1514"/>
            <ac:picMk id="15" creationId="{A7B0F0FB-F736-4C81-8117-ABC1129D334A}"/>
          </ac:picMkLst>
        </pc:picChg>
      </pc:sldChg>
      <pc:sldChg chg="addSp delSp modSp modAnim">
        <pc:chgData name="Espinosa Morente, C." userId="fdf70b1d-5b2b-4d23-a441-e969c70290fa" providerId="ADAL" clId="{779CA899-DD62-48F8-A16C-74646837B44F}" dt="2019-03-10T15:58:26.948" v="3524" actId="14861"/>
        <pc:sldMkLst>
          <pc:docMk/>
          <pc:sldMk cId="769199070" sldId="1515"/>
        </pc:sldMkLst>
        <pc:spChg chg="mod ord">
          <ac:chgData name="Espinosa Morente, C." userId="fdf70b1d-5b2b-4d23-a441-e969c70290fa" providerId="ADAL" clId="{779CA899-DD62-48F8-A16C-74646837B44F}" dt="2019-03-10T15:39:12.321" v="3223" actId="1035"/>
          <ac:spMkLst>
            <pc:docMk/>
            <pc:sldMk cId="769199070" sldId="1515"/>
            <ac:spMk id="2" creationId="{00000000-0000-0000-0000-000000000000}"/>
          </ac:spMkLst>
        </pc:spChg>
        <pc:spChg chg="mod ord">
          <ac:chgData name="Espinosa Morente, C." userId="fdf70b1d-5b2b-4d23-a441-e969c70290fa" providerId="ADAL" clId="{779CA899-DD62-48F8-A16C-74646837B44F}" dt="2019-03-10T15:51:00.129" v="3477" actId="108"/>
          <ac:spMkLst>
            <pc:docMk/>
            <pc:sldMk cId="769199070" sldId="1515"/>
            <ac:spMk id="6" creationId="{00000000-0000-0000-0000-000000000000}"/>
          </ac:spMkLst>
        </pc:spChg>
        <pc:spChg chg="add del mod">
          <ac:chgData name="Espinosa Morente, C." userId="fdf70b1d-5b2b-4d23-a441-e969c70290fa" providerId="ADAL" clId="{779CA899-DD62-48F8-A16C-74646837B44F}" dt="2019-03-10T15:33:50.361" v="3054" actId="478"/>
          <ac:spMkLst>
            <pc:docMk/>
            <pc:sldMk cId="769199070" sldId="1515"/>
            <ac:spMk id="7" creationId="{3757265C-4F2B-4D4C-8751-6794A9D2F529}"/>
          </ac:spMkLst>
        </pc:spChg>
        <pc:spChg chg="mod ord">
          <ac:chgData name="Espinosa Morente, C." userId="fdf70b1d-5b2b-4d23-a441-e969c70290fa" providerId="ADAL" clId="{779CA899-DD62-48F8-A16C-74646837B44F}" dt="2019-03-10T15:39:12.321" v="3223" actId="1035"/>
          <ac:spMkLst>
            <pc:docMk/>
            <pc:sldMk cId="769199070" sldId="1515"/>
            <ac:spMk id="62" creationId="{0FF9B14F-C968-4C4B-9483-81F786726A25}"/>
          </ac:spMkLst>
        </pc:spChg>
        <pc:spChg chg="add mod">
          <ac:chgData name="Espinosa Morente, C." userId="fdf70b1d-5b2b-4d23-a441-e969c70290fa" providerId="ADAL" clId="{779CA899-DD62-48F8-A16C-74646837B44F}" dt="2019-03-10T15:38:07.834" v="3157" actId="207"/>
          <ac:spMkLst>
            <pc:docMk/>
            <pc:sldMk cId="769199070" sldId="1515"/>
            <ac:spMk id="63" creationId="{E4CE6FF2-6212-4DCE-8036-D4D7992DB3EE}"/>
          </ac:spMkLst>
        </pc:spChg>
        <pc:grpChg chg="mod ord">
          <ac:chgData name="Espinosa Morente, C." userId="fdf70b1d-5b2b-4d23-a441-e969c70290fa" providerId="ADAL" clId="{779CA899-DD62-48F8-A16C-74646837B44F}" dt="2019-03-10T15:39:12.321" v="3223" actId="1035"/>
          <ac:grpSpMkLst>
            <pc:docMk/>
            <pc:sldMk cId="769199070" sldId="1515"/>
            <ac:grpSpMk id="5" creationId="{00000000-0000-0000-0000-000000000000}"/>
          </ac:grpSpMkLst>
        </pc:grpChg>
        <pc:picChg chg="add mod ord">
          <ac:chgData name="Espinosa Morente, C." userId="fdf70b1d-5b2b-4d23-a441-e969c70290fa" providerId="ADAL" clId="{779CA899-DD62-48F8-A16C-74646837B44F}" dt="2019-03-10T15:34:18.238" v="3059" actId="167"/>
          <ac:picMkLst>
            <pc:docMk/>
            <pc:sldMk cId="769199070" sldId="1515"/>
            <ac:picMk id="3" creationId="{43D9F5FB-E937-4A78-B5A7-7FF4C1C56B42}"/>
          </ac:picMkLst>
        </pc:picChg>
        <pc:picChg chg="add mod">
          <ac:chgData name="Espinosa Morente, C." userId="fdf70b1d-5b2b-4d23-a441-e969c70290fa" providerId="ADAL" clId="{779CA899-DD62-48F8-A16C-74646837B44F}" dt="2019-03-10T15:58:19.705" v="3523" actId="14861"/>
          <ac:picMkLst>
            <pc:docMk/>
            <pc:sldMk cId="769199070" sldId="1515"/>
            <ac:picMk id="9" creationId="{F7DCDAD4-FE42-4F6B-8415-97445D155DBF}"/>
          </ac:picMkLst>
        </pc:picChg>
        <pc:picChg chg="del">
          <ac:chgData name="Espinosa Morente, C." userId="fdf70b1d-5b2b-4d23-a441-e969c70290fa" providerId="ADAL" clId="{779CA899-DD62-48F8-A16C-74646837B44F}" dt="2019-03-10T15:33:48.332" v="3053" actId="478"/>
          <ac:picMkLst>
            <pc:docMk/>
            <pc:sldMk cId="769199070" sldId="1515"/>
            <ac:picMk id="35" creationId="{C2F99BB2-1AC8-445F-A85A-FA86F6497DD8}"/>
          </ac:picMkLst>
        </pc:picChg>
        <pc:picChg chg="add del mod">
          <ac:chgData name="Espinosa Morente, C." userId="fdf70b1d-5b2b-4d23-a441-e969c70290fa" providerId="ADAL" clId="{779CA899-DD62-48F8-A16C-74646837B44F}" dt="2019-03-10T15:46:51.727" v="3476" actId="478"/>
          <ac:picMkLst>
            <pc:docMk/>
            <pc:sldMk cId="769199070" sldId="1515"/>
            <ac:picMk id="64" creationId="{E0E501BA-4411-49DC-BEAE-99229A1CF183}"/>
          </ac:picMkLst>
        </pc:picChg>
        <pc:picChg chg="add mod">
          <ac:chgData name="Espinosa Morente, C." userId="fdf70b1d-5b2b-4d23-a441-e969c70290fa" providerId="ADAL" clId="{779CA899-DD62-48F8-A16C-74646837B44F}" dt="2019-03-10T15:58:26.948" v="3524" actId="14861"/>
          <ac:picMkLst>
            <pc:docMk/>
            <pc:sldMk cId="769199070" sldId="1515"/>
            <ac:picMk id="65" creationId="{BA9B707E-5A31-48AE-B14C-606B1C032D19}"/>
          </ac:picMkLst>
        </pc:picChg>
      </pc:sldChg>
      <pc:sldChg chg="addSp delSp modSp add ord">
        <pc:chgData name="Espinosa Morente, C." userId="fdf70b1d-5b2b-4d23-a441-e969c70290fa" providerId="ADAL" clId="{779CA899-DD62-48F8-A16C-74646837B44F}" dt="2019-03-10T18:42:25.985" v="4507" actId="167"/>
        <pc:sldMkLst>
          <pc:docMk/>
          <pc:sldMk cId="2359364351" sldId="1516"/>
        </pc:sldMkLst>
        <pc:spChg chg="mod">
          <ac:chgData name="Espinosa Morente, C." userId="fdf70b1d-5b2b-4d23-a441-e969c70290fa" providerId="ADAL" clId="{779CA899-DD62-48F8-A16C-74646837B44F}" dt="2019-03-09T07:54:29.953" v="120" actId="123"/>
          <ac:spMkLst>
            <pc:docMk/>
            <pc:sldMk cId="2359364351" sldId="1516"/>
            <ac:spMk id="2" creationId="{335E88B4-7D9C-4038-91A3-A81897255575}"/>
          </ac:spMkLst>
        </pc:spChg>
        <pc:spChg chg="mod">
          <ac:chgData name="Espinosa Morente, C." userId="fdf70b1d-5b2b-4d23-a441-e969c70290fa" providerId="ADAL" clId="{779CA899-DD62-48F8-A16C-74646837B44F}" dt="2019-03-09T07:54:29.953" v="120" actId="123"/>
          <ac:spMkLst>
            <pc:docMk/>
            <pc:sldMk cId="2359364351" sldId="1516"/>
            <ac:spMk id="4" creationId="{6B48E3BE-DFD6-4181-A4AE-FB257041830C}"/>
          </ac:spMkLst>
        </pc:spChg>
        <pc:spChg chg="mod">
          <ac:chgData name="Espinosa Morente, C." userId="fdf70b1d-5b2b-4d23-a441-e969c70290fa" providerId="ADAL" clId="{779CA899-DD62-48F8-A16C-74646837B44F}" dt="2019-03-09T07:54:29.953" v="120" actId="123"/>
          <ac:spMkLst>
            <pc:docMk/>
            <pc:sldMk cId="2359364351" sldId="1516"/>
            <ac:spMk id="6" creationId="{089A751F-A67F-4A1F-8812-A0E8BB9D7B1A}"/>
          </ac:spMkLst>
        </pc:spChg>
        <pc:spChg chg="mod">
          <ac:chgData name="Espinosa Morente, C." userId="fdf70b1d-5b2b-4d23-a441-e969c70290fa" providerId="ADAL" clId="{779CA899-DD62-48F8-A16C-74646837B44F}" dt="2019-03-09T07:53:02.068" v="83" actId="20577"/>
          <ac:spMkLst>
            <pc:docMk/>
            <pc:sldMk cId="2359364351" sldId="1516"/>
            <ac:spMk id="13" creationId="{987CAE26-6EDE-4D79-AC68-3004250C7712}"/>
          </ac:spMkLst>
        </pc:spChg>
        <pc:picChg chg="add del mod">
          <ac:chgData name="Espinosa Morente, C." userId="fdf70b1d-5b2b-4d23-a441-e969c70290fa" providerId="ADAL" clId="{779CA899-DD62-48F8-A16C-74646837B44F}" dt="2019-03-10T18:42:16.036" v="4503"/>
          <ac:picMkLst>
            <pc:docMk/>
            <pc:sldMk cId="2359364351" sldId="1516"/>
            <ac:picMk id="7" creationId="{410B6198-5C37-4AEF-A125-7E13953CD08D}"/>
          </ac:picMkLst>
        </pc:picChg>
        <pc:picChg chg="add del">
          <ac:chgData name="Espinosa Morente, C." userId="fdf70b1d-5b2b-4d23-a441-e969c70290fa" providerId="ADAL" clId="{779CA899-DD62-48F8-A16C-74646837B44F}" dt="2019-03-10T16:08:03.849" v="3581" actId="478"/>
          <ac:picMkLst>
            <pc:docMk/>
            <pc:sldMk cId="2359364351" sldId="1516"/>
            <ac:picMk id="10" creationId="{541C903E-CE9C-4134-9AD0-1AB21C2AA773}"/>
          </ac:picMkLst>
        </pc:picChg>
        <pc:picChg chg="del">
          <ac:chgData name="Espinosa Morente, C." userId="fdf70b1d-5b2b-4d23-a441-e969c70290fa" providerId="ADAL" clId="{779CA899-DD62-48F8-A16C-74646837B44F}" dt="2019-03-10T16:06:06.261" v="3560" actId="478"/>
          <ac:picMkLst>
            <pc:docMk/>
            <pc:sldMk cId="2359364351" sldId="1516"/>
            <ac:picMk id="11" creationId="{1B050C3E-69F9-430B-A321-5ADD8A9B7EA2}"/>
          </ac:picMkLst>
        </pc:picChg>
        <pc:picChg chg="add">
          <ac:chgData name="Espinosa Morente, C." userId="fdf70b1d-5b2b-4d23-a441-e969c70290fa" providerId="ADAL" clId="{779CA899-DD62-48F8-A16C-74646837B44F}" dt="2019-03-10T16:09:52.777" v="3595"/>
          <ac:picMkLst>
            <pc:docMk/>
            <pc:sldMk cId="2359364351" sldId="1516"/>
            <ac:picMk id="14" creationId="{C0F2EEF4-38A2-4F4E-A141-0EB2340F3EB6}"/>
          </ac:picMkLst>
        </pc:picChg>
        <pc:picChg chg="add del ord">
          <ac:chgData name="Espinosa Morente, C." userId="fdf70b1d-5b2b-4d23-a441-e969c70290fa" providerId="ADAL" clId="{779CA899-DD62-48F8-A16C-74646837B44F}" dt="2019-03-10T18:42:10.401" v="4501"/>
          <ac:picMkLst>
            <pc:docMk/>
            <pc:sldMk cId="2359364351" sldId="1516"/>
            <ac:picMk id="15" creationId="{A82C1E9C-B9B4-4967-BBD9-961738AA8D29}"/>
          </ac:picMkLst>
        </pc:picChg>
        <pc:picChg chg="add ord">
          <ac:chgData name="Espinosa Morente, C." userId="fdf70b1d-5b2b-4d23-a441-e969c70290fa" providerId="ADAL" clId="{779CA899-DD62-48F8-A16C-74646837B44F}" dt="2019-03-10T18:42:25.985" v="4507" actId="167"/>
          <ac:picMkLst>
            <pc:docMk/>
            <pc:sldMk cId="2359364351" sldId="1516"/>
            <ac:picMk id="16" creationId="{044C9F4C-4597-4055-BE89-50BF8EEB0CDC}"/>
          </ac:picMkLst>
        </pc:picChg>
      </pc:sldChg>
      <pc:sldChg chg="addSp delSp modSp add modNotesTx">
        <pc:chgData name="Espinosa Morente, C." userId="fdf70b1d-5b2b-4d23-a441-e969c70290fa" providerId="ADAL" clId="{779CA899-DD62-48F8-A16C-74646837B44F}" dt="2019-03-10T16:06:09.389" v="3562" actId="478"/>
        <pc:sldMkLst>
          <pc:docMk/>
          <pc:sldMk cId="2126134230" sldId="1517"/>
        </pc:sldMkLst>
        <pc:spChg chg="add mod">
          <ac:chgData name="Espinosa Morente, C." userId="fdf70b1d-5b2b-4d23-a441-e969c70290fa" providerId="ADAL" clId="{779CA899-DD62-48F8-A16C-74646837B44F}" dt="2019-03-09T10:44:21.855" v="867" actId="1038"/>
          <ac:spMkLst>
            <pc:docMk/>
            <pc:sldMk cId="2126134230" sldId="1517"/>
            <ac:spMk id="4" creationId="{02D4A6C2-DE54-481B-8355-A11EB351CC41}"/>
          </ac:spMkLst>
        </pc:spChg>
        <pc:spChg chg="add del">
          <ac:chgData name="Espinosa Morente, C." userId="fdf70b1d-5b2b-4d23-a441-e969c70290fa" providerId="ADAL" clId="{779CA899-DD62-48F8-A16C-74646837B44F}" dt="2019-03-09T10:30:54.923" v="662" actId="478"/>
          <ac:spMkLst>
            <pc:docMk/>
            <pc:sldMk cId="2126134230" sldId="1517"/>
            <ac:spMk id="26" creationId="{F72610F7-9A18-4262-8BE7-3249816B5F97}"/>
          </ac:spMkLst>
        </pc:spChg>
        <pc:spChg chg="add del">
          <ac:chgData name="Espinosa Morente, C." userId="fdf70b1d-5b2b-4d23-a441-e969c70290fa" providerId="ADAL" clId="{779CA899-DD62-48F8-A16C-74646837B44F}" dt="2019-03-09T10:30:54.923" v="662" actId="478"/>
          <ac:spMkLst>
            <pc:docMk/>
            <pc:sldMk cId="2126134230" sldId="1517"/>
            <ac:spMk id="27" creationId="{655B93C2-EC0E-4F4C-9EEE-4636416AB65F}"/>
          </ac:spMkLst>
        </pc:spChg>
        <pc:spChg chg="add del">
          <ac:chgData name="Espinosa Morente, C." userId="fdf70b1d-5b2b-4d23-a441-e969c70290fa" providerId="ADAL" clId="{779CA899-DD62-48F8-A16C-74646837B44F}" dt="2019-03-09T10:30:54.923" v="662" actId="478"/>
          <ac:spMkLst>
            <pc:docMk/>
            <pc:sldMk cId="2126134230" sldId="1517"/>
            <ac:spMk id="28" creationId="{2231CBF7-1899-45D2-BAC8-FBE33C4F9973}"/>
          </ac:spMkLst>
        </pc:spChg>
        <pc:spChg chg="add del">
          <ac:chgData name="Espinosa Morente, C." userId="fdf70b1d-5b2b-4d23-a441-e969c70290fa" providerId="ADAL" clId="{779CA899-DD62-48F8-A16C-74646837B44F}" dt="2019-03-09T10:30:54.923" v="662" actId="478"/>
          <ac:spMkLst>
            <pc:docMk/>
            <pc:sldMk cId="2126134230" sldId="1517"/>
            <ac:spMk id="29" creationId="{AC58BF50-442D-4E3A-97EE-5F005B2E2699}"/>
          </ac:spMkLst>
        </pc:spChg>
        <pc:spChg chg="add del">
          <ac:chgData name="Espinosa Morente, C." userId="fdf70b1d-5b2b-4d23-a441-e969c70290fa" providerId="ADAL" clId="{779CA899-DD62-48F8-A16C-74646837B44F}" dt="2019-03-09T10:30:54.923" v="662" actId="478"/>
          <ac:spMkLst>
            <pc:docMk/>
            <pc:sldMk cId="2126134230" sldId="1517"/>
            <ac:spMk id="30" creationId="{AF6C6094-D0C2-4038-8872-3CF737DC10C0}"/>
          </ac:spMkLst>
        </pc:spChg>
        <pc:spChg chg="add del">
          <ac:chgData name="Espinosa Morente, C." userId="fdf70b1d-5b2b-4d23-a441-e969c70290fa" providerId="ADAL" clId="{779CA899-DD62-48F8-A16C-74646837B44F}" dt="2019-03-09T10:30:54.923" v="662" actId="478"/>
          <ac:spMkLst>
            <pc:docMk/>
            <pc:sldMk cId="2126134230" sldId="1517"/>
            <ac:spMk id="31" creationId="{3711F3AA-ED44-4925-BFAA-D34A6B6A9D02}"/>
          </ac:spMkLst>
        </pc:spChg>
        <pc:spChg chg="add del">
          <ac:chgData name="Espinosa Morente, C." userId="fdf70b1d-5b2b-4d23-a441-e969c70290fa" providerId="ADAL" clId="{779CA899-DD62-48F8-A16C-74646837B44F}" dt="2019-03-09T10:30:54.923" v="662" actId="478"/>
          <ac:spMkLst>
            <pc:docMk/>
            <pc:sldMk cId="2126134230" sldId="1517"/>
            <ac:spMk id="32" creationId="{657BB9C4-62A8-4C2F-92FE-B4679407FE1E}"/>
          </ac:spMkLst>
        </pc:spChg>
        <pc:spChg chg="add del">
          <ac:chgData name="Espinosa Morente, C." userId="fdf70b1d-5b2b-4d23-a441-e969c70290fa" providerId="ADAL" clId="{779CA899-DD62-48F8-A16C-74646837B44F}" dt="2019-03-09T10:30:54.923" v="662" actId="478"/>
          <ac:spMkLst>
            <pc:docMk/>
            <pc:sldMk cId="2126134230" sldId="1517"/>
            <ac:spMk id="33" creationId="{E17A4C8F-4DEC-485B-8401-BB2F7FCAFCB1}"/>
          </ac:spMkLst>
        </pc:spChg>
        <pc:spChg chg="add del">
          <ac:chgData name="Espinosa Morente, C." userId="fdf70b1d-5b2b-4d23-a441-e969c70290fa" providerId="ADAL" clId="{779CA899-DD62-48F8-A16C-74646837B44F}" dt="2019-03-09T10:30:54.923" v="662" actId="478"/>
          <ac:spMkLst>
            <pc:docMk/>
            <pc:sldMk cId="2126134230" sldId="1517"/>
            <ac:spMk id="34" creationId="{730188C9-B685-4402-9297-28F071542DD2}"/>
          </ac:spMkLst>
        </pc:spChg>
        <pc:spChg chg="add del">
          <ac:chgData name="Espinosa Morente, C." userId="fdf70b1d-5b2b-4d23-a441-e969c70290fa" providerId="ADAL" clId="{779CA899-DD62-48F8-A16C-74646837B44F}" dt="2019-03-09T10:30:54.923" v="662" actId="478"/>
          <ac:spMkLst>
            <pc:docMk/>
            <pc:sldMk cId="2126134230" sldId="1517"/>
            <ac:spMk id="35" creationId="{F357B439-3719-4839-ADE5-6E9FE39B156B}"/>
          </ac:spMkLst>
        </pc:spChg>
        <pc:spChg chg="add del">
          <ac:chgData name="Espinosa Morente, C." userId="fdf70b1d-5b2b-4d23-a441-e969c70290fa" providerId="ADAL" clId="{779CA899-DD62-48F8-A16C-74646837B44F}" dt="2019-03-09T10:30:54.923" v="662" actId="478"/>
          <ac:spMkLst>
            <pc:docMk/>
            <pc:sldMk cId="2126134230" sldId="1517"/>
            <ac:spMk id="36" creationId="{D8C7B301-D35D-49C7-9059-EB2E49EED8F3}"/>
          </ac:spMkLst>
        </pc:spChg>
        <pc:spChg chg="add del">
          <ac:chgData name="Espinosa Morente, C." userId="fdf70b1d-5b2b-4d23-a441-e969c70290fa" providerId="ADAL" clId="{779CA899-DD62-48F8-A16C-74646837B44F}" dt="2019-03-09T10:30:54.923" v="662" actId="478"/>
          <ac:spMkLst>
            <pc:docMk/>
            <pc:sldMk cId="2126134230" sldId="1517"/>
            <ac:spMk id="37" creationId="{17785FE6-F8B2-4EF3-B95C-58C5FFB2A64C}"/>
          </ac:spMkLst>
        </pc:spChg>
        <pc:spChg chg="add del">
          <ac:chgData name="Espinosa Morente, C." userId="fdf70b1d-5b2b-4d23-a441-e969c70290fa" providerId="ADAL" clId="{779CA899-DD62-48F8-A16C-74646837B44F}" dt="2019-03-09T10:30:54.923" v="662" actId="478"/>
          <ac:spMkLst>
            <pc:docMk/>
            <pc:sldMk cId="2126134230" sldId="1517"/>
            <ac:spMk id="38" creationId="{8171ED1D-673B-4D14-A553-F11ADDB37833}"/>
          </ac:spMkLst>
        </pc:spChg>
        <pc:spChg chg="add del">
          <ac:chgData name="Espinosa Morente, C." userId="fdf70b1d-5b2b-4d23-a441-e969c70290fa" providerId="ADAL" clId="{779CA899-DD62-48F8-A16C-74646837B44F}" dt="2019-03-09T10:30:54.923" v="662" actId="478"/>
          <ac:spMkLst>
            <pc:docMk/>
            <pc:sldMk cId="2126134230" sldId="1517"/>
            <ac:spMk id="39" creationId="{FEFA1A79-CA4F-4AC0-8004-072855422C2C}"/>
          </ac:spMkLst>
        </pc:spChg>
        <pc:spChg chg="add del">
          <ac:chgData name="Espinosa Morente, C." userId="fdf70b1d-5b2b-4d23-a441-e969c70290fa" providerId="ADAL" clId="{779CA899-DD62-48F8-A16C-74646837B44F}" dt="2019-03-09T10:30:54.923" v="662" actId="478"/>
          <ac:spMkLst>
            <pc:docMk/>
            <pc:sldMk cId="2126134230" sldId="1517"/>
            <ac:spMk id="40" creationId="{ADCB5352-359E-4E4E-984E-0098DDF9C640}"/>
          </ac:spMkLst>
        </pc:spChg>
        <pc:spChg chg="add del">
          <ac:chgData name="Espinosa Morente, C." userId="fdf70b1d-5b2b-4d23-a441-e969c70290fa" providerId="ADAL" clId="{779CA899-DD62-48F8-A16C-74646837B44F}" dt="2019-03-09T10:30:54.923" v="662" actId="478"/>
          <ac:spMkLst>
            <pc:docMk/>
            <pc:sldMk cId="2126134230" sldId="1517"/>
            <ac:spMk id="41" creationId="{8A0FEA3F-00CD-49FB-AC14-F3725663F9F9}"/>
          </ac:spMkLst>
        </pc:spChg>
        <pc:spChg chg="add del">
          <ac:chgData name="Espinosa Morente, C." userId="fdf70b1d-5b2b-4d23-a441-e969c70290fa" providerId="ADAL" clId="{779CA899-DD62-48F8-A16C-74646837B44F}" dt="2019-03-09T10:30:54.923" v="662" actId="478"/>
          <ac:spMkLst>
            <pc:docMk/>
            <pc:sldMk cId="2126134230" sldId="1517"/>
            <ac:spMk id="42" creationId="{B90FC30A-6E31-4C25-A2F9-421951170E08}"/>
          </ac:spMkLst>
        </pc:spChg>
        <pc:spChg chg="add del">
          <ac:chgData name="Espinosa Morente, C." userId="fdf70b1d-5b2b-4d23-a441-e969c70290fa" providerId="ADAL" clId="{779CA899-DD62-48F8-A16C-74646837B44F}" dt="2019-03-09T10:30:54.923" v="662" actId="478"/>
          <ac:spMkLst>
            <pc:docMk/>
            <pc:sldMk cId="2126134230" sldId="1517"/>
            <ac:spMk id="43" creationId="{BBB9F3F9-C2FB-4915-9F49-BD8AA9930AAC}"/>
          </ac:spMkLst>
        </pc:spChg>
        <pc:spChg chg="add del">
          <ac:chgData name="Espinosa Morente, C." userId="fdf70b1d-5b2b-4d23-a441-e969c70290fa" providerId="ADAL" clId="{779CA899-DD62-48F8-A16C-74646837B44F}" dt="2019-03-09T10:30:54.923" v="662" actId="478"/>
          <ac:spMkLst>
            <pc:docMk/>
            <pc:sldMk cId="2126134230" sldId="1517"/>
            <ac:spMk id="44" creationId="{20EF8B59-0419-4EF3-B2C8-8EEF2A787E50}"/>
          </ac:spMkLst>
        </pc:spChg>
        <pc:spChg chg="add del">
          <ac:chgData name="Espinosa Morente, C." userId="fdf70b1d-5b2b-4d23-a441-e969c70290fa" providerId="ADAL" clId="{779CA899-DD62-48F8-A16C-74646837B44F}" dt="2019-03-09T10:30:54.923" v="662" actId="478"/>
          <ac:spMkLst>
            <pc:docMk/>
            <pc:sldMk cId="2126134230" sldId="1517"/>
            <ac:spMk id="45" creationId="{127528F0-E001-4FE8-951A-AEF9B3D0CB7A}"/>
          </ac:spMkLst>
        </pc:spChg>
        <pc:spChg chg="add del">
          <ac:chgData name="Espinosa Morente, C." userId="fdf70b1d-5b2b-4d23-a441-e969c70290fa" providerId="ADAL" clId="{779CA899-DD62-48F8-A16C-74646837B44F}" dt="2019-03-09T10:32:36.687" v="664" actId="478"/>
          <ac:spMkLst>
            <pc:docMk/>
            <pc:sldMk cId="2126134230" sldId="1517"/>
            <ac:spMk id="46" creationId="{8ACA1EBF-60EB-4241-90C1-EC9FCDC37979}"/>
          </ac:spMkLst>
        </pc:spChg>
        <pc:spChg chg="add mod topLvl">
          <ac:chgData name="Espinosa Morente, C." userId="fdf70b1d-5b2b-4d23-a441-e969c70290fa" providerId="ADAL" clId="{779CA899-DD62-48F8-A16C-74646837B44F}" dt="2019-03-10T08:55:05.209" v="871" actId="165"/>
          <ac:spMkLst>
            <pc:docMk/>
            <pc:sldMk cId="2126134230" sldId="1517"/>
            <ac:spMk id="51" creationId="{FD64405D-F850-4F69-82C5-83A9E46E5D9F}"/>
          </ac:spMkLst>
        </pc:spChg>
        <pc:spChg chg="add mod topLvl">
          <ac:chgData name="Espinosa Morente, C." userId="fdf70b1d-5b2b-4d23-a441-e969c70290fa" providerId="ADAL" clId="{779CA899-DD62-48F8-A16C-74646837B44F}" dt="2019-03-10T08:55:05.209" v="871" actId="165"/>
          <ac:spMkLst>
            <pc:docMk/>
            <pc:sldMk cId="2126134230" sldId="1517"/>
            <ac:spMk id="52" creationId="{A000B243-F875-4E99-95AF-E2EAA99040A4}"/>
          </ac:spMkLst>
        </pc:spChg>
        <pc:spChg chg="add mod topLvl">
          <ac:chgData name="Espinosa Morente, C." userId="fdf70b1d-5b2b-4d23-a441-e969c70290fa" providerId="ADAL" clId="{779CA899-DD62-48F8-A16C-74646837B44F}" dt="2019-03-10T08:55:05.209" v="871" actId="165"/>
          <ac:spMkLst>
            <pc:docMk/>
            <pc:sldMk cId="2126134230" sldId="1517"/>
            <ac:spMk id="53" creationId="{00663994-FCFF-436F-99E4-B396A3C4F850}"/>
          </ac:spMkLst>
        </pc:spChg>
        <pc:spChg chg="add mod topLvl">
          <ac:chgData name="Espinosa Morente, C." userId="fdf70b1d-5b2b-4d23-a441-e969c70290fa" providerId="ADAL" clId="{779CA899-DD62-48F8-A16C-74646837B44F}" dt="2019-03-10T08:55:05.209" v="871" actId="165"/>
          <ac:spMkLst>
            <pc:docMk/>
            <pc:sldMk cId="2126134230" sldId="1517"/>
            <ac:spMk id="54" creationId="{D2F51212-3E51-426F-833E-BC1B7BDD649F}"/>
          </ac:spMkLst>
        </pc:spChg>
        <pc:spChg chg="add mod topLvl">
          <ac:chgData name="Espinosa Morente, C." userId="fdf70b1d-5b2b-4d23-a441-e969c70290fa" providerId="ADAL" clId="{779CA899-DD62-48F8-A16C-74646837B44F}" dt="2019-03-10T08:55:05.209" v="871" actId="165"/>
          <ac:spMkLst>
            <pc:docMk/>
            <pc:sldMk cId="2126134230" sldId="1517"/>
            <ac:spMk id="55" creationId="{F105D1BD-51F8-49B8-AC7B-2BB7E636A395}"/>
          </ac:spMkLst>
        </pc:spChg>
        <pc:spChg chg="add mod topLvl">
          <ac:chgData name="Espinosa Morente, C." userId="fdf70b1d-5b2b-4d23-a441-e969c70290fa" providerId="ADAL" clId="{779CA899-DD62-48F8-A16C-74646837B44F}" dt="2019-03-10T08:55:05.209" v="871" actId="165"/>
          <ac:spMkLst>
            <pc:docMk/>
            <pc:sldMk cId="2126134230" sldId="1517"/>
            <ac:spMk id="56" creationId="{136E2E4C-E45E-4B1D-937E-747AD6B545BB}"/>
          </ac:spMkLst>
        </pc:spChg>
        <pc:spChg chg="add mod topLvl">
          <ac:chgData name="Espinosa Morente, C." userId="fdf70b1d-5b2b-4d23-a441-e969c70290fa" providerId="ADAL" clId="{779CA899-DD62-48F8-A16C-74646837B44F}" dt="2019-03-10T08:55:05.209" v="871" actId="165"/>
          <ac:spMkLst>
            <pc:docMk/>
            <pc:sldMk cId="2126134230" sldId="1517"/>
            <ac:spMk id="57" creationId="{B61BFADB-2C08-41C3-8924-C4BFC8622528}"/>
          </ac:spMkLst>
        </pc:spChg>
        <pc:spChg chg="add mod topLvl">
          <ac:chgData name="Espinosa Morente, C." userId="fdf70b1d-5b2b-4d23-a441-e969c70290fa" providerId="ADAL" clId="{779CA899-DD62-48F8-A16C-74646837B44F}" dt="2019-03-10T08:55:05.209" v="871" actId="165"/>
          <ac:spMkLst>
            <pc:docMk/>
            <pc:sldMk cId="2126134230" sldId="1517"/>
            <ac:spMk id="58" creationId="{3BA86079-81B3-468C-82A2-3AD38A68F43B}"/>
          </ac:spMkLst>
        </pc:spChg>
        <pc:spChg chg="add mod topLvl">
          <ac:chgData name="Espinosa Morente, C." userId="fdf70b1d-5b2b-4d23-a441-e969c70290fa" providerId="ADAL" clId="{779CA899-DD62-48F8-A16C-74646837B44F}" dt="2019-03-10T08:55:05.209" v="871" actId="165"/>
          <ac:spMkLst>
            <pc:docMk/>
            <pc:sldMk cId="2126134230" sldId="1517"/>
            <ac:spMk id="59" creationId="{1CD99DE0-AA45-47AB-AC3B-8B282F9F85D6}"/>
          </ac:spMkLst>
        </pc:spChg>
        <pc:spChg chg="add mod topLvl">
          <ac:chgData name="Espinosa Morente, C." userId="fdf70b1d-5b2b-4d23-a441-e969c70290fa" providerId="ADAL" clId="{779CA899-DD62-48F8-A16C-74646837B44F}" dt="2019-03-10T08:55:05.209" v="871" actId="165"/>
          <ac:spMkLst>
            <pc:docMk/>
            <pc:sldMk cId="2126134230" sldId="1517"/>
            <ac:spMk id="60" creationId="{6F48A817-9009-4F40-AB5C-D8CE6B470A1D}"/>
          </ac:spMkLst>
        </pc:spChg>
        <pc:spChg chg="add mod topLvl">
          <ac:chgData name="Espinosa Morente, C." userId="fdf70b1d-5b2b-4d23-a441-e969c70290fa" providerId="ADAL" clId="{779CA899-DD62-48F8-A16C-74646837B44F}" dt="2019-03-10T08:55:05.209" v="871" actId="165"/>
          <ac:spMkLst>
            <pc:docMk/>
            <pc:sldMk cId="2126134230" sldId="1517"/>
            <ac:spMk id="61" creationId="{D2677740-CDAB-4046-A89A-D8E48DE7910E}"/>
          </ac:spMkLst>
        </pc:spChg>
        <pc:spChg chg="add mod topLvl">
          <ac:chgData name="Espinosa Morente, C." userId="fdf70b1d-5b2b-4d23-a441-e969c70290fa" providerId="ADAL" clId="{779CA899-DD62-48F8-A16C-74646837B44F}" dt="2019-03-10T08:55:05.209" v="871" actId="165"/>
          <ac:spMkLst>
            <pc:docMk/>
            <pc:sldMk cId="2126134230" sldId="1517"/>
            <ac:spMk id="62" creationId="{530DD2CE-706F-4E64-90D2-1CBC7564BE19}"/>
          </ac:spMkLst>
        </pc:spChg>
        <pc:spChg chg="add mod">
          <ac:chgData name="Espinosa Morente, C." userId="fdf70b1d-5b2b-4d23-a441-e969c70290fa" providerId="ADAL" clId="{779CA899-DD62-48F8-A16C-74646837B44F}" dt="2019-03-10T08:54:53.467" v="868" actId="12788"/>
          <ac:spMkLst>
            <pc:docMk/>
            <pc:sldMk cId="2126134230" sldId="1517"/>
            <ac:spMk id="63" creationId="{285010F3-89A6-4C31-B46A-A4366D89A156}"/>
          </ac:spMkLst>
        </pc:spChg>
        <pc:grpChg chg="del">
          <ac:chgData name="Espinosa Morente, C." userId="fdf70b1d-5b2b-4d23-a441-e969c70290fa" providerId="ADAL" clId="{779CA899-DD62-48F8-A16C-74646837B44F}" dt="2019-03-09T10:15:19.897" v="597" actId="478"/>
          <ac:grpSpMkLst>
            <pc:docMk/>
            <pc:sldMk cId="2126134230" sldId="1517"/>
            <ac:grpSpMk id="5" creationId="{5BD99A1E-59E9-448F-BF2A-7604B2EC9A38}"/>
          </ac:grpSpMkLst>
        </pc:grpChg>
        <pc:grpChg chg="add del mod">
          <ac:chgData name="Espinosa Morente, C." userId="fdf70b1d-5b2b-4d23-a441-e969c70290fa" providerId="ADAL" clId="{779CA899-DD62-48F8-A16C-74646837B44F}" dt="2019-03-10T08:55:05.209" v="871" actId="165"/>
          <ac:grpSpMkLst>
            <pc:docMk/>
            <pc:sldMk cId="2126134230" sldId="1517"/>
            <ac:grpSpMk id="6" creationId="{3B7F6EF1-434D-4FB9-8F25-15DC0EE2D886}"/>
          </ac:grpSpMkLst>
        </pc:grpChg>
        <pc:grpChg chg="del">
          <ac:chgData name="Espinosa Morente, C." userId="fdf70b1d-5b2b-4d23-a441-e969c70290fa" providerId="ADAL" clId="{779CA899-DD62-48F8-A16C-74646837B44F}" dt="2019-03-09T10:15:19.897" v="597" actId="478"/>
          <ac:grpSpMkLst>
            <pc:docMk/>
            <pc:sldMk cId="2126134230" sldId="1517"/>
            <ac:grpSpMk id="8" creationId="{81907A38-8708-4146-A152-C7C61E3BF8C2}"/>
          </ac:grpSpMkLst>
        </pc:grpChg>
        <pc:grpChg chg="del">
          <ac:chgData name="Espinosa Morente, C." userId="fdf70b1d-5b2b-4d23-a441-e969c70290fa" providerId="ADAL" clId="{779CA899-DD62-48F8-A16C-74646837B44F}" dt="2019-03-09T10:15:19.897" v="597" actId="478"/>
          <ac:grpSpMkLst>
            <pc:docMk/>
            <pc:sldMk cId="2126134230" sldId="1517"/>
            <ac:grpSpMk id="9" creationId="{F26224BB-DBA5-42E1-A78E-1CCD36BDBA26}"/>
          </ac:grpSpMkLst>
        </pc:grpChg>
        <pc:grpChg chg="del">
          <ac:chgData name="Espinosa Morente, C." userId="fdf70b1d-5b2b-4d23-a441-e969c70290fa" providerId="ADAL" clId="{779CA899-DD62-48F8-A16C-74646837B44F}" dt="2019-03-09T10:15:19.897" v="597" actId="478"/>
          <ac:grpSpMkLst>
            <pc:docMk/>
            <pc:sldMk cId="2126134230" sldId="1517"/>
            <ac:grpSpMk id="24" creationId="{F88AF5AE-8A69-4952-B93F-E82627F1C174}"/>
          </ac:grpSpMkLst>
        </pc:grpChg>
        <pc:grpChg chg="del">
          <ac:chgData name="Espinosa Morente, C." userId="fdf70b1d-5b2b-4d23-a441-e969c70290fa" providerId="ADAL" clId="{779CA899-DD62-48F8-A16C-74646837B44F}" dt="2019-03-09T10:15:19.897" v="597" actId="478"/>
          <ac:grpSpMkLst>
            <pc:docMk/>
            <pc:sldMk cId="2126134230" sldId="1517"/>
            <ac:grpSpMk id="25" creationId="{39B0D4B5-84B5-495A-8498-708F0A7B1D57}"/>
          </ac:grpSpMkLst>
        </pc:grpChg>
        <pc:grpChg chg="add del mod">
          <ac:chgData name="Espinosa Morente, C." userId="fdf70b1d-5b2b-4d23-a441-e969c70290fa" providerId="ADAL" clId="{779CA899-DD62-48F8-A16C-74646837B44F}" dt="2019-03-09T10:33:33.832" v="668" actId="478"/>
          <ac:grpSpMkLst>
            <pc:docMk/>
            <pc:sldMk cId="2126134230" sldId="1517"/>
            <ac:grpSpMk id="47" creationId="{29C32CBF-8C46-49B7-8D90-E1C286B86099}"/>
          </ac:grpSpMkLst>
        </pc:grpChg>
        <pc:picChg chg="add mod">
          <ac:chgData name="Espinosa Morente, C." userId="fdf70b1d-5b2b-4d23-a441-e969c70290fa" providerId="ADAL" clId="{779CA899-DD62-48F8-A16C-74646837B44F}" dt="2019-03-09T10:44:21.855" v="867" actId="1038"/>
          <ac:picMkLst>
            <pc:docMk/>
            <pc:sldMk cId="2126134230" sldId="1517"/>
            <ac:picMk id="2" creationId="{845D2756-A339-463C-8E19-421C3A176DB5}"/>
          </ac:picMkLst>
        </pc:picChg>
        <pc:picChg chg="del">
          <ac:chgData name="Espinosa Morente, C." userId="fdf70b1d-5b2b-4d23-a441-e969c70290fa" providerId="ADAL" clId="{779CA899-DD62-48F8-A16C-74646837B44F}" dt="2019-03-09T10:15:21.503" v="598" actId="478"/>
          <ac:picMkLst>
            <pc:docMk/>
            <pc:sldMk cId="2126134230" sldId="1517"/>
            <ac:picMk id="7" creationId="{410B6198-5C37-4AEF-A125-7E13953CD08D}"/>
          </ac:picMkLst>
        </pc:picChg>
        <pc:picChg chg="del">
          <ac:chgData name="Espinosa Morente, C." userId="fdf70b1d-5b2b-4d23-a441-e969c70290fa" providerId="ADAL" clId="{779CA899-DD62-48F8-A16C-74646837B44F}" dt="2019-03-10T16:06:09.389" v="3562" actId="478"/>
          <ac:picMkLst>
            <pc:docMk/>
            <pc:sldMk cId="2126134230" sldId="1517"/>
            <ac:picMk id="11" creationId="{1B050C3E-69F9-430B-A321-5ADD8A9B7EA2}"/>
          </ac:picMkLst>
        </pc:picChg>
        <pc:picChg chg="add del mod">
          <ac:chgData name="Espinosa Morente, C." userId="fdf70b1d-5b2b-4d23-a441-e969c70290fa" providerId="ADAL" clId="{779CA899-DD62-48F8-A16C-74646837B44F}" dt="2019-03-09T10:20:27.400" v="660" actId="478"/>
          <ac:picMkLst>
            <pc:docMk/>
            <pc:sldMk cId="2126134230" sldId="1517"/>
            <ac:picMk id="1026" creationId="{2BD6CBCD-8A75-44F7-AE8A-4BAD036F5148}"/>
          </ac:picMkLst>
        </pc:picChg>
      </pc:sldChg>
      <pc:sldChg chg="addSp delSp modSp add ord">
        <pc:chgData name="Espinosa Morente, C." userId="fdf70b1d-5b2b-4d23-a441-e969c70290fa" providerId="ADAL" clId="{779CA899-DD62-48F8-A16C-74646837B44F}" dt="2019-03-10T16:34:59.553" v="3700" actId="207"/>
        <pc:sldMkLst>
          <pc:docMk/>
          <pc:sldMk cId="987097902" sldId="1518"/>
        </pc:sldMkLst>
        <pc:spChg chg="add del mod">
          <ac:chgData name="Espinosa Morente, C." userId="fdf70b1d-5b2b-4d23-a441-e969c70290fa" providerId="ADAL" clId="{779CA899-DD62-48F8-A16C-74646837B44F}" dt="2019-03-10T12:06:09.684" v="2617" actId="478"/>
          <ac:spMkLst>
            <pc:docMk/>
            <pc:sldMk cId="987097902" sldId="1518"/>
            <ac:spMk id="9" creationId="{CF618F8F-F80E-4085-9CD4-7AE070D552F6}"/>
          </ac:spMkLst>
        </pc:spChg>
        <pc:spChg chg="mod">
          <ac:chgData name="Espinosa Morente, C." userId="fdf70b1d-5b2b-4d23-a441-e969c70290fa" providerId="ADAL" clId="{779CA899-DD62-48F8-A16C-74646837B44F}" dt="2019-03-10T10:50:28.651" v="2323" actId="20577"/>
          <ac:spMkLst>
            <pc:docMk/>
            <pc:sldMk cId="987097902" sldId="1518"/>
            <ac:spMk id="13" creationId="{987CAE26-6EDE-4D79-AC68-3004250C7712}"/>
          </ac:spMkLst>
        </pc:spChg>
        <pc:spChg chg="mod">
          <ac:chgData name="Espinosa Morente, C." userId="fdf70b1d-5b2b-4d23-a441-e969c70290fa" providerId="ADAL" clId="{779CA899-DD62-48F8-A16C-74646837B44F}" dt="2019-03-10T11:02:56.641" v="2443" actId="1036"/>
          <ac:spMkLst>
            <pc:docMk/>
            <pc:sldMk cId="987097902" sldId="1518"/>
            <ac:spMk id="19" creationId="{9F682740-3CCC-44C4-AFE9-4E6ADE7A2FF1}"/>
          </ac:spMkLst>
        </pc:spChg>
        <pc:spChg chg="del">
          <ac:chgData name="Espinosa Morente, C." userId="fdf70b1d-5b2b-4d23-a441-e969c70290fa" providerId="ADAL" clId="{779CA899-DD62-48F8-A16C-74646837B44F}" dt="2019-03-10T10:59:52.599" v="2355" actId="478"/>
          <ac:spMkLst>
            <pc:docMk/>
            <pc:sldMk cId="987097902" sldId="1518"/>
            <ac:spMk id="20" creationId="{96C824E9-7911-47EB-97D0-851A9358F8E5}"/>
          </ac:spMkLst>
        </pc:spChg>
        <pc:spChg chg="del">
          <ac:chgData name="Espinosa Morente, C." userId="fdf70b1d-5b2b-4d23-a441-e969c70290fa" providerId="ADAL" clId="{779CA899-DD62-48F8-A16C-74646837B44F}" dt="2019-03-10T10:59:16.847" v="2353" actId="478"/>
          <ac:spMkLst>
            <pc:docMk/>
            <pc:sldMk cId="987097902" sldId="1518"/>
            <ac:spMk id="21" creationId="{62A25EC5-8E38-48C5-94B6-2D3BF14CD657}"/>
          </ac:spMkLst>
        </pc:spChg>
        <pc:spChg chg="mod">
          <ac:chgData name="Espinosa Morente, C." userId="fdf70b1d-5b2b-4d23-a441-e969c70290fa" providerId="ADAL" clId="{779CA899-DD62-48F8-A16C-74646837B44F}" dt="2019-03-10T11:02:56.641" v="2443" actId="1036"/>
          <ac:spMkLst>
            <pc:docMk/>
            <pc:sldMk cId="987097902" sldId="1518"/>
            <ac:spMk id="22" creationId="{1294B358-C835-4B15-B912-EB27FD053356}"/>
          </ac:spMkLst>
        </pc:spChg>
        <pc:spChg chg="del">
          <ac:chgData name="Espinosa Morente, C." userId="fdf70b1d-5b2b-4d23-a441-e969c70290fa" providerId="ADAL" clId="{779CA899-DD62-48F8-A16C-74646837B44F}" dt="2019-03-10T10:59:32.936" v="2354" actId="478"/>
          <ac:spMkLst>
            <pc:docMk/>
            <pc:sldMk cId="987097902" sldId="1518"/>
            <ac:spMk id="23" creationId="{C55B2BBA-2383-4A36-AC20-1F1FDB1C8499}"/>
          </ac:spMkLst>
        </pc:spChg>
        <pc:spChg chg="mod">
          <ac:chgData name="Espinosa Morente, C." userId="fdf70b1d-5b2b-4d23-a441-e969c70290fa" providerId="ADAL" clId="{779CA899-DD62-48F8-A16C-74646837B44F}" dt="2019-03-10T11:02:56.641" v="2443" actId="1036"/>
          <ac:spMkLst>
            <pc:docMk/>
            <pc:sldMk cId="987097902" sldId="1518"/>
            <ac:spMk id="24" creationId="{947C07C2-D1AC-422C-852B-D53648202237}"/>
          </ac:spMkLst>
        </pc:spChg>
        <pc:spChg chg="mod">
          <ac:chgData name="Espinosa Morente, C." userId="fdf70b1d-5b2b-4d23-a441-e969c70290fa" providerId="ADAL" clId="{779CA899-DD62-48F8-A16C-74646837B44F}" dt="2019-03-10T11:02:56.641" v="2443" actId="1036"/>
          <ac:spMkLst>
            <pc:docMk/>
            <pc:sldMk cId="987097902" sldId="1518"/>
            <ac:spMk id="25" creationId="{E72A5A6F-0422-450E-BFE3-7DEE9A350235}"/>
          </ac:spMkLst>
        </pc:spChg>
        <pc:spChg chg="add mod">
          <ac:chgData name="Espinosa Morente, C." userId="fdf70b1d-5b2b-4d23-a441-e969c70290fa" providerId="ADAL" clId="{779CA899-DD62-48F8-A16C-74646837B44F}" dt="2019-03-10T12:08:33.519" v="2703"/>
          <ac:spMkLst>
            <pc:docMk/>
            <pc:sldMk cId="987097902" sldId="1518"/>
            <ac:spMk id="26" creationId="{D61D9756-13DD-49CA-B4D8-DAACFD78C4A2}"/>
          </ac:spMkLst>
        </pc:spChg>
        <pc:spChg chg="mod">
          <ac:chgData name="Espinosa Morente, C." userId="fdf70b1d-5b2b-4d23-a441-e969c70290fa" providerId="ADAL" clId="{779CA899-DD62-48F8-A16C-74646837B44F}" dt="2019-03-10T16:34:54.173" v="3699" actId="207"/>
          <ac:spMkLst>
            <pc:docMk/>
            <pc:sldMk cId="987097902" sldId="1518"/>
            <ac:spMk id="27" creationId="{F93FC652-80EA-4742-8117-074FCEBA878F}"/>
          </ac:spMkLst>
        </pc:spChg>
        <pc:spChg chg="add mod">
          <ac:chgData name="Espinosa Morente, C." userId="fdf70b1d-5b2b-4d23-a441-e969c70290fa" providerId="ADAL" clId="{779CA899-DD62-48F8-A16C-74646837B44F}" dt="2019-03-10T11:02:56.641" v="2443" actId="1036"/>
          <ac:spMkLst>
            <pc:docMk/>
            <pc:sldMk cId="987097902" sldId="1518"/>
            <ac:spMk id="30" creationId="{1BB50F25-04D0-4435-95B7-948F6639B1D5}"/>
          </ac:spMkLst>
        </pc:spChg>
        <pc:spChg chg="add del mod">
          <ac:chgData name="Espinosa Morente, C." userId="fdf70b1d-5b2b-4d23-a441-e969c70290fa" providerId="ADAL" clId="{779CA899-DD62-48F8-A16C-74646837B44F}" dt="2019-03-10T12:09:20.892" v="2705" actId="478"/>
          <ac:spMkLst>
            <pc:docMk/>
            <pc:sldMk cId="987097902" sldId="1518"/>
            <ac:spMk id="31" creationId="{C9D06738-5EEE-41A6-9573-D21D8E729F3F}"/>
          </ac:spMkLst>
        </pc:spChg>
        <pc:spChg chg="mod">
          <ac:chgData name="Espinosa Morente, C." userId="fdf70b1d-5b2b-4d23-a441-e969c70290fa" providerId="ADAL" clId="{779CA899-DD62-48F8-A16C-74646837B44F}" dt="2019-03-10T16:34:59.553" v="3700" actId="207"/>
          <ac:spMkLst>
            <pc:docMk/>
            <pc:sldMk cId="987097902" sldId="1518"/>
            <ac:spMk id="32" creationId="{EF1A1618-A86A-4227-83C7-5572562A0920}"/>
          </ac:spMkLst>
        </pc:spChg>
        <pc:spChg chg="add mod">
          <ac:chgData name="Espinosa Morente, C." userId="fdf70b1d-5b2b-4d23-a441-e969c70290fa" providerId="ADAL" clId="{779CA899-DD62-48F8-A16C-74646837B44F}" dt="2019-03-10T12:11:43.774" v="2716"/>
          <ac:spMkLst>
            <pc:docMk/>
            <pc:sldMk cId="987097902" sldId="1518"/>
            <ac:spMk id="33" creationId="{C57AACEE-60A4-4CED-B4ED-C25B5D07949D}"/>
          </ac:spMkLst>
        </pc:spChg>
        <pc:spChg chg="add del mod">
          <ac:chgData name="Espinosa Morente, C." userId="fdf70b1d-5b2b-4d23-a441-e969c70290fa" providerId="ADAL" clId="{779CA899-DD62-48F8-A16C-74646837B44F}" dt="2019-03-10T12:12:50.368" v="2718" actId="478"/>
          <ac:spMkLst>
            <pc:docMk/>
            <pc:sldMk cId="987097902" sldId="1518"/>
            <ac:spMk id="34" creationId="{B5DA72F7-CDCA-4744-9576-0F3873D284DE}"/>
          </ac:spMkLst>
        </pc:spChg>
        <pc:spChg chg="add mod">
          <ac:chgData name="Espinosa Morente, C." userId="fdf70b1d-5b2b-4d23-a441-e969c70290fa" providerId="ADAL" clId="{779CA899-DD62-48F8-A16C-74646837B44F}" dt="2019-03-10T12:14:11.578" v="2725"/>
          <ac:spMkLst>
            <pc:docMk/>
            <pc:sldMk cId="987097902" sldId="1518"/>
            <ac:spMk id="35" creationId="{F323958A-0157-4DF0-9D29-85DE464474C3}"/>
          </ac:spMkLst>
        </pc:spChg>
        <pc:picChg chg="add mod">
          <ac:chgData name="Espinosa Morente, C." userId="fdf70b1d-5b2b-4d23-a441-e969c70290fa" providerId="ADAL" clId="{779CA899-DD62-48F8-A16C-74646837B44F}" dt="2019-03-10T11:04:38.064" v="2491" actId="1035"/>
          <ac:picMkLst>
            <pc:docMk/>
            <pc:sldMk cId="987097902" sldId="1518"/>
            <ac:picMk id="2" creationId="{6A2C5DD7-6D08-4B06-BC28-23E69975AC54}"/>
          </ac:picMkLst>
        </pc:picChg>
        <pc:picChg chg="del">
          <ac:chgData name="Espinosa Morente, C." userId="fdf70b1d-5b2b-4d23-a441-e969c70290fa" providerId="ADAL" clId="{779CA899-DD62-48F8-A16C-74646837B44F}" dt="2019-03-10T10:50:00.474" v="2277" actId="478"/>
          <ac:picMkLst>
            <pc:docMk/>
            <pc:sldMk cId="987097902" sldId="1518"/>
            <ac:picMk id="4" creationId="{CAD99005-38E1-4CBA-9771-B438A87E0515}"/>
          </ac:picMkLst>
        </pc:picChg>
        <pc:picChg chg="mod">
          <ac:chgData name="Espinosa Morente, C." userId="fdf70b1d-5b2b-4d23-a441-e969c70290fa" providerId="ADAL" clId="{779CA899-DD62-48F8-A16C-74646837B44F}" dt="2019-03-10T11:02:56.641" v="2443" actId="1036"/>
          <ac:picMkLst>
            <pc:docMk/>
            <pc:sldMk cId="987097902" sldId="1518"/>
            <ac:picMk id="8" creationId="{B0007827-19A1-4D45-85F5-1ED20167A72B}"/>
          </ac:picMkLst>
        </pc:picChg>
        <pc:picChg chg="del">
          <ac:chgData name="Espinosa Morente, C." userId="fdf70b1d-5b2b-4d23-a441-e969c70290fa" providerId="ADAL" clId="{779CA899-DD62-48F8-A16C-74646837B44F}" dt="2019-03-10T10:59:16.847" v="2353" actId="478"/>
          <ac:picMkLst>
            <pc:docMk/>
            <pc:sldMk cId="987097902" sldId="1518"/>
            <ac:picMk id="10" creationId="{D25162C9-C841-445C-846B-9DDC1DE352D9}"/>
          </ac:picMkLst>
        </pc:picChg>
        <pc:picChg chg="del">
          <ac:chgData name="Espinosa Morente, C." userId="fdf70b1d-5b2b-4d23-a441-e969c70290fa" providerId="ADAL" clId="{779CA899-DD62-48F8-A16C-74646837B44F}" dt="2019-03-10T16:06:12.661" v="3563" actId="478"/>
          <ac:picMkLst>
            <pc:docMk/>
            <pc:sldMk cId="987097902" sldId="1518"/>
            <ac:picMk id="11" creationId="{1B050C3E-69F9-430B-A321-5ADD8A9B7EA2}"/>
          </ac:picMkLst>
        </pc:picChg>
        <pc:picChg chg="mod">
          <ac:chgData name="Espinosa Morente, C." userId="fdf70b1d-5b2b-4d23-a441-e969c70290fa" providerId="ADAL" clId="{779CA899-DD62-48F8-A16C-74646837B44F}" dt="2019-03-10T11:02:56.641" v="2443" actId="1036"/>
          <ac:picMkLst>
            <pc:docMk/>
            <pc:sldMk cId="987097902" sldId="1518"/>
            <ac:picMk id="14" creationId="{D1A667AE-5DE2-4BEA-86CF-1E1F1469D122}"/>
          </ac:picMkLst>
        </pc:picChg>
        <pc:picChg chg="del">
          <ac:chgData name="Espinosa Morente, C." userId="fdf70b1d-5b2b-4d23-a441-e969c70290fa" providerId="ADAL" clId="{779CA899-DD62-48F8-A16C-74646837B44F}" dt="2019-03-10T10:59:32.936" v="2354" actId="478"/>
          <ac:picMkLst>
            <pc:docMk/>
            <pc:sldMk cId="987097902" sldId="1518"/>
            <ac:picMk id="15" creationId="{A7A64A65-D54A-430F-A823-FC4B7D09A048}"/>
          </ac:picMkLst>
        </pc:picChg>
        <pc:picChg chg="mod">
          <ac:chgData name="Espinosa Morente, C." userId="fdf70b1d-5b2b-4d23-a441-e969c70290fa" providerId="ADAL" clId="{779CA899-DD62-48F8-A16C-74646837B44F}" dt="2019-03-10T11:02:56.641" v="2443" actId="1036"/>
          <ac:picMkLst>
            <pc:docMk/>
            <pc:sldMk cId="987097902" sldId="1518"/>
            <ac:picMk id="16" creationId="{2A07F9ED-26C6-4054-A513-AC329700E253}"/>
          </ac:picMkLst>
        </pc:picChg>
        <pc:picChg chg="mod">
          <ac:chgData name="Espinosa Morente, C." userId="fdf70b1d-5b2b-4d23-a441-e969c70290fa" providerId="ADAL" clId="{779CA899-DD62-48F8-A16C-74646837B44F}" dt="2019-03-10T11:02:56.641" v="2443" actId="1036"/>
          <ac:picMkLst>
            <pc:docMk/>
            <pc:sldMk cId="987097902" sldId="1518"/>
            <ac:picMk id="17" creationId="{0A83FAE0-5231-4DB5-93F0-178F50B317BE}"/>
          </ac:picMkLst>
        </pc:picChg>
        <pc:picChg chg="del">
          <ac:chgData name="Espinosa Morente, C." userId="fdf70b1d-5b2b-4d23-a441-e969c70290fa" providerId="ADAL" clId="{779CA899-DD62-48F8-A16C-74646837B44F}" dt="2019-03-10T10:59:52.599" v="2355" actId="478"/>
          <ac:picMkLst>
            <pc:docMk/>
            <pc:sldMk cId="987097902" sldId="1518"/>
            <ac:picMk id="18" creationId="{732189E8-EFFC-4922-89D9-F0C119E2D6D4}"/>
          </ac:picMkLst>
        </pc:picChg>
        <pc:picChg chg="add mod">
          <ac:chgData name="Espinosa Morente, C." userId="fdf70b1d-5b2b-4d23-a441-e969c70290fa" providerId="ADAL" clId="{779CA899-DD62-48F8-A16C-74646837B44F}" dt="2019-03-10T11:02:56.641" v="2443" actId="1036"/>
          <ac:picMkLst>
            <pc:docMk/>
            <pc:sldMk cId="987097902" sldId="1518"/>
            <ac:picMk id="29" creationId="{28679007-485E-4D05-B836-3A5E84964B69}"/>
          </ac:picMkLst>
        </pc:picChg>
      </pc:sldChg>
      <pc:sldChg chg="addSp delSp modSp add modTransition">
        <pc:chgData name="Espinosa Morente, C." userId="fdf70b1d-5b2b-4d23-a441-e969c70290fa" providerId="ADAL" clId="{779CA899-DD62-48F8-A16C-74646837B44F}" dt="2019-03-10T16:35:29.117" v="3704" actId="207"/>
        <pc:sldMkLst>
          <pc:docMk/>
          <pc:sldMk cId="3439037560" sldId="1519"/>
        </pc:sldMkLst>
        <pc:spChg chg="add mod">
          <ac:chgData name="Espinosa Morente, C." userId="fdf70b1d-5b2b-4d23-a441-e969c70290fa" providerId="ADAL" clId="{779CA899-DD62-48F8-A16C-74646837B44F}" dt="2019-03-10T14:48:39.075" v="2988"/>
          <ac:spMkLst>
            <pc:docMk/>
            <pc:sldMk cId="3439037560" sldId="1519"/>
            <ac:spMk id="9" creationId="{73EEA4BA-46E6-46D5-AB2B-DA1F728776FD}"/>
          </ac:spMkLst>
        </pc:spChg>
        <pc:spChg chg="add mod">
          <ac:chgData name="Espinosa Morente, C." userId="fdf70b1d-5b2b-4d23-a441-e969c70290fa" providerId="ADAL" clId="{779CA899-DD62-48F8-A16C-74646837B44F}" dt="2019-03-10T15:02:32.432" v="2999"/>
          <ac:spMkLst>
            <pc:docMk/>
            <pc:sldMk cId="3439037560" sldId="1519"/>
            <ac:spMk id="10" creationId="{6ADD38BE-6C61-447F-A955-4499F5B0562D}"/>
          </ac:spMkLst>
        </pc:spChg>
        <pc:spChg chg="mod">
          <ac:chgData name="Espinosa Morente, C." userId="fdf70b1d-5b2b-4d23-a441-e969c70290fa" providerId="ADAL" clId="{779CA899-DD62-48F8-A16C-74646837B44F}" dt="2019-03-10T11:05:34.143" v="2543" actId="20577"/>
          <ac:spMkLst>
            <pc:docMk/>
            <pc:sldMk cId="3439037560" sldId="1519"/>
            <ac:spMk id="13" creationId="{987CAE26-6EDE-4D79-AC68-3004250C7712}"/>
          </ac:spMkLst>
        </pc:spChg>
        <pc:spChg chg="add mod">
          <ac:chgData name="Espinosa Morente, C." userId="fdf70b1d-5b2b-4d23-a441-e969c70290fa" providerId="ADAL" clId="{779CA899-DD62-48F8-A16C-74646837B44F}" dt="2019-03-10T15:09:35.808" v="3004" actId="207"/>
          <ac:spMkLst>
            <pc:docMk/>
            <pc:sldMk cId="3439037560" sldId="1519"/>
            <ac:spMk id="15" creationId="{B5A11B90-0CEA-41F5-A7AC-AE37FB0ABB12}"/>
          </ac:spMkLst>
        </pc:spChg>
        <pc:spChg chg="add mod">
          <ac:chgData name="Espinosa Morente, C." userId="fdf70b1d-5b2b-4d23-a441-e969c70290fa" providerId="ADAL" clId="{779CA899-DD62-48F8-A16C-74646837B44F}" dt="2019-03-10T15:11:14.093" v="3037" actId="1035"/>
          <ac:spMkLst>
            <pc:docMk/>
            <pc:sldMk cId="3439037560" sldId="1519"/>
            <ac:spMk id="18" creationId="{83D0578F-4167-4C48-80F4-9A7CC06BF2B9}"/>
          </ac:spMkLst>
        </pc:spChg>
        <pc:spChg chg="del">
          <ac:chgData name="Espinosa Morente, C." userId="fdf70b1d-5b2b-4d23-a441-e969c70290fa" providerId="ADAL" clId="{779CA899-DD62-48F8-A16C-74646837B44F}" dt="2019-03-10T11:59:10.850" v="2546" actId="478"/>
          <ac:spMkLst>
            <pc:docMk/>
            <pc:sldMk cId="3439037560" sldId="1519"/>
            <ac:spMk id="19" creationId="{9F682740-3CCC-44C4-AFE9-4E6ADE7A2FF1}"/>
          </ac:spMkLst>
        </pc:spChg>
        <pc:spChg chg="mod">
          <ac:chgData name="Espinosa Morente, C." userId="fdf70b1d-5b2b-4d23-a441-e969c70290fa" providerId="ADAL" clId="{779CA899-DD62-48F8-A16C-74646837B44F}" dt="2019-03-10T12:03:58.203" v="2615" actId="465"/>
          <ac:spMkLst>
            <pc:docMk/>
            <pc:sldMk cId="3439037560" sldId="1519"/>
            <ac:spMk id="22" creationId="{1294B358-C835-4B15-B912-EB27FD053356}"/>
          </ac:spMkLst>
        </pc:spChg>
        <pc:spChg chg="mod">
          <ac:chgData name="Espinosa Morente, C." userId="fdf70b1d-5b2b-4d23-a441-e969c70290fa" providerId="ADAL" clId="{779CA899-DD62-48F8-A16C-74646837B44F}" dt="2019-03-10T12:03:58.203" v="2615" actId="465"/>
          <ac:spMkLst>
            <pc:docMk/>
            <pc:sldMk cId="3439037560" sldId="1519"/>
            <ac:spMk id="24" creationId="{947C07C2-D1AC-422C-852B-D53648202237}"/>
          </ac:spMkLst>
        </pc:spChg>
        <pc:spChg chg="del">
          <ac:chgData name="Espinosa Morente, C." userId="fdf70b1d-5b2b-4d23-a441-e969c70290fa" providerId="ADAL" clId="{779CA899-DD62-48F8-A16C-74646837B44F}" dt="2019-03-10T11:59:01.882" v="2545" actId="478"/>
          <ac:spMkLst>
            <pc:docMk/>
            <pc:sldMk cId="3439037560" sldId="1519"/>
            <ac:spMk id="25" creationId="{E72A5A6F-0422-450E-BFE3-7DEE9A350235}"/>
          </ac:spMkLst>
        </pc:spChg>
        <pc:spChg chg="mod">
          <ac:chgData name="Espinosa Morente, C." userId="fdf70b1d-5b2b-4d23-a441-e969c70290fa" providerId="ADAL" clId="{779CA899-DD62-48F8-A16C-74646837B44F}" dt="2019-03-10T16:35:29.117" v="3704" actId="207"/>
          <ac:spMkLst>
            <pc:docMk/>
            <pc:sldMk cId="3439037560" sldId="1519"/>
            <ac:spMk id="27" creationId="{F93FC652-80EA-4742-8117-074FCEBA878F}"/>
          </ac:spMkLst>
        </pc:spChg>
        <pc:spChg chg="mod">
          <ac:chgData name="Espinosa Morente, C." userId="fdf70b1d-5b2b-4d23-a441-e969c70290fa" providerId="ADAL" clId="{779CA899-DD62-48F8-A16C-74646837B44F}" dt="2019-03-10T12:03:58.203" v="2615" actId="465"/>
          <ac:spMkLst>
            <pc:docMk/>
            <pc:sldMk cId="3439037560" sldId="1519"/>
            <ac:spMk id="30" creationId="{1BB50F25-04D0-4435-95B7-948F6639B1D5}"/>
          </ac:spMkLst>
        </pc:spChg>
        <pc:spChg chg="mod">
          <ac:chgData name="Espinosa Morente, C." userId="fdf70b1d-5b2b-4d23-a441-e969c70290fa" providerId="ADAL" clId="{779CA899-DD62-48F8-A16C-74646837B44F}" dt="2019-03-10T16:35:13.457" v="3702" actId="207"/>
          <ac:spMkLst>
            <pc:docMk/>
            <pc:sldMk cId="3439037560" sldId="1519"/>
            <ac:spMk id="32" creationId="{EF1A1618-A86A-4227-83C7-5572562A0920}"/>
          </ac:spMkLst>
        </pc:spChg>
        <pc:spChg chg="add mod">
          <ac:chgData name="Espinosa Morente, C." userId="fdf70b1d-5b2b-4d23-a441-e969c70290fa" providerId="ADAL" clId="{779CA899-DD62-48F8-A16C-74646837B44F}" dt="2019-03-10T12:03:58.203" v="2615" actId="465"/>
          <ac:spMkLst>
            <pc:docMk/>
            <pc:sldMk cId="3439037560" sldId="1519"/>
            <ac:spMk id="35" creationId="{E045B378-6E15-4BF8-8057-BFDDD3B8D306}"/>
          </ac:spMkLst>
        </pc:spChg>
        <pc:spChg chg="add mod">
          <ac:chgData name="Espinosa Morente, C." userId="fdf70b1d-5b2b-4d23-a441-e969c70290fa" providerId="ADAL" clId="{779CA899-DD62-48F8-A16C-74646837B44F}" dt="2019-03-10T12:03:58.203" v="2615" actId="465"/>
          <ac:spMkLst>
            <pc:docMk/>
            <pc:sldMk cId="3439037560" sldId="1519"/>
            <ac:spMk id="36" creationId="{AC0C6FB2-DE61-4E2F-A310-84B814473DB3}"/>
          </ac:spMkLst>
        </pc:spChg>
        <pc:spChg chg="add mod">
          <ac:chgData name="Espinosa Morente, C." userId="fdf70b1d-5b2b-4d23-a441-e969c70290fa" providerId="ADAL" clId="{779CA899-DD62-48F8-A16C-74646837B44F}" dt="2019-03-10T12:03:58.203" v="2615" actId="465"/>
          <ac:spMkLst>
            <pc:docMk/>
            <pc:sldMk cId="3439037560" sldId="1519"/>
            <ac:spMk id="37" creationId="{A775F1E7-DB72-4D5C-9D7A-42F038E2AA49}"/>
          </ac:spMkLst>
        </pc:spChg>
        <pc:spChg chg="add mod">
          <ac:chgData name="Espinosa Morente, C." userId="fdf70b1d-5b2b-4d23-a441-e969c70290fa" providerId="ADAL" clId="{779CA899-DD62-48F8-A16C-74646837B44F}" dt="2019-03-10T12:03:58.203" v="2615" actId="465"/>
          <ac:spMkLst>
            <pc:docMk/>
            <pc:sldMk cId="3439037560" sldId="1519"/>
            <ac:spMk id="38" creationId="{86AC0D82-D729-4616-A0A3-BC9CD7CD71F6}"/>
          </ac:spMkLst>
        </pc:spChg>
        <pc:spChg chg="add mod">
          <ac:chgData name="Espinosa Morente, C." userId="fdf70b1d-5b2b-4d23-a441-e969c70290fa" providerId="ADAL" clId="{779CA899-DD62-48F8-A16C-74646837B44F}" dt="2019-03-10T14:49:21.808" v="2993" actId="1076"/>
          <ac:spMkLst>
            <pc:docMk/>
            <pc:sldMk cId="3439037560" sldId="1519"/>
            <ac:spMk id="39" creationId="{B7F87CCA-0876-4381-BC27-C07EF9F6CFD8}"/>
          </ac:spMkLst>
        </pc:spChg>
        <pc:spChg chg="add mod">
          <ac:chgData name="Espinosa Morente, C." userId="fdf70b1d-5b2b-4d23-a441-e969c70290fa" providerId="ADAL" clId="{779CA899-DD62-48F8-A16C-74646837B44F}" dt="2019-03-10T15:11:05.453" v="3032" actId="1036"/>
          <ac:spMkLst>
            <pc:docMk/>
            <pc:sldMk cId="3439037560" sldId="1519"/>
            <ac:spMk id="40" creationId="{FD9E4C4D-CC9B-4761-8501-A2C4A25E919E}"/>
          </ac:spMkLst>
        </pc:spChg>
        <pc:spChg chg="add mod">
          <ac:chgData name="Espinosa Morente, C." userId="fdf70b1d-5b2b-4d23-a441-e969c70290fa" providerId="ADAL" clId="{779CA899-DD62-48F8-A16C-74646837B44F}" dt="2019-03-10T15:11:46.528" v="3044" actId="1036"/>
          <ac:spMkLst>
            <pc:docMk/>
            <pc:sldMk cId="3439037560" sldId="1519"/>
            <ac:spMk id="41" creationId="{F9AAE46B-B805-4A06-BECA-4EC77249128A}"/>
          </ac:spMkLst>
        </pc:spChg>
        <pc:spChg chg="add mod">
          <ac:chgData name="Espinosa Morente, C." userId="fdf70b1d-5b2b-4d23-a441-e969c70290fa" providerId="ADAL" clId="{779CA899-DD62-48F8-A16C-74646837B44F}" dt="2019-03-10T15:12:01.252" v="3050" actId="1036"/>
          <ac:spMkLst>
            <pc:docMk/>
            <pc:sldMk cId="3439037560" sldId="1519"/>
            <ac:spMk id="42" creationId="{8EEC30CA-BF8F-497F-B31E-A6708B6BBEC9}"/>
          </ac:spMkLst>
        </pc:spChg>
        <pc:picChg chg="del">
          <ac:chgData name="Espinosa Morente, C." userId="fdf70b1d-5b2b-4d23-a441-e969c70290fa" providerId="ADAL" clId="{779CA899-DD62-48F8-A16C-74646837B44F}" dt="2019-03-10T11:03:09.090" v="2445" actId="478"/>
          <ac:picMkLst>
            <pc:docMk/>
            <pc:sldMk cId="3439037560" sldId="1519"/>
            <ac:picMk id="2" creationId="{6A2C5DD7-6D08-4B06-BC28-23E69975AC54}"/>
          </ac:picMkLst>
        </pc:picChg>
        <pc:picChg chg="add mod">
          <ac:chgData name="Espinosa Morente, C." userId="fdf70b1d-5b2b-4d23-a441-e969c70290fa" providerId="ADAL" clId="{779CA899-DD62-48F8-A16C-74646837B44F}" dt="2019-03-10T11:04:26.624" v="2457" actId="1036"/>
          <ac:picMkLst>
            <pc:docMk/>
            <pc:sldMk cId="3439037560" sldId="1519"/>
            <ac:picMk id="4" creationId="{EF8D3055-B67B-4303-83D2-1A97D523AAC2}"/>
          </ac:picMkLst>
        </pc:picChg>
        <pc:picChg chg="del">
          <ac:chgData name="Espinosa Morente, C." userId="fdf70b1d-5b2b-4d23-a441-e969c70290fa" providerId="ADAL" clId="{779CA899-DD62-48F8-A16C-74646837B44F}" dt="2019-03-10T11:59:10.850" v="2546" actId="478"/>
          <ac:picMkLst>
            <pc:docMk/>
            <pc:sldMk cId="3439037560" sldId="1519"/>
            <ac:picMk id="8" creationId="{B0007827-19A1-4D45-85F5-1ED20167A72B}"/>
          </ac:picMkLst>
        </pc:picChg>
        <pc:picChg chg="del">
          <ac:chgData name="Espinosa Morente, C." userId="fdf70b1d-5b2b-4d23-a441-e969c70290fa" providerId="ADAL" clId="{779CA899-DD62-48F8-A16C-74646837B44F}" dt="2019-03-10T16:06:14.429" v="3564" actId="478"/>
          <ac:picMkLst>
            <pc:docMk/>
            <pc:sldMk cId="3439037560" sldId="1519"/>
            <ac:picMk id="11" creationId="{1B050C3E-69F9-430B-A321-5ADD8A9B7EA2}"/>
          </ac:picMkLst>
        </pc:picChg>
        <pc:picChg chg="mod">
          <ac:chgData name="Espinosa Morente, C." userId="fdf70b1d-5b2b-4d23-a441-e969c70290fa" providerId="ADAL" clId="{779CA899-DD62-48F8-A16C-74646837B44F}" dt="2019-03-10T12:03:48.287" v="2613" actId="465"/>
          <ac:picMkLst>
            <pc:docMk/>
            <pc:sldMk cId="3439037560" sldId="1519"/>
            <ac:picMk id="14" creationId="{D1A667AE-5DE2-4BEA-86CF-1E1F1469D122}"/>
          </ac:picMkLst>
        </pc:picChg>
        <pc:picChg chg="mod">
          <ac:chgData name="Espinosa Morente, C." userId="fdf70b1d-5b2b-4d23-a441-e969c70290fa" providerId="ADAL" clId="{779CA899-DD62-48F8-A16C-74646837B44F}" dt="2019-03-10T12:03:48.287" v="2613" actId="465"/>
          <ac:picMkLst>
            <pc:docMk/>
            <pc:sldMk cId="3439037560" sldId="1519"/>
            <ac:picMk id="16" creationId="{2A07F9ED-26C6-4054-A513-AC329700E253}"/>
          </ac:picMkLst>
        </pc:picChg>
        <pc:picChg chg="del">
          <ac:chgData name="Espinosa Morente, C." userId="fdf70b1d-5b2b-4d23-a441-e969c70290fa" providerId="ADAL" clId="{779CA899-DD62-48F8-A16C-74646837B44F}" dt="2019-03-10T11:59:01.882" v="2545" actId="478"/>
          <ac:picMkLst>
            <pc:docMk/>
            <pc:sldMk cId="3439037560" sldId="1519"/>
            <ac:picMk id="17" creationId="{0A83FAE0-5231-4DB5-93F0-178F50B317BE}"/>
          </ac:picMkLst>
        </pc:picChg>
        <pc:picChg chg="add mod">
          <ac:chgData name="Espinosa Morente, C." userId="fdf70b1d-5b2b-4d23-a441-e969c70290fa" providerId="ADAL" clId="{779CA899-DD62-48F8-A16C-74646837B44F}" dt="2019-03-10T12:03:48.287" v="2613" actId="465"/>
          <ac:picMkLst>
            <pc:docMk/>
            <pc:sldMk cId="3439037560" sldId="1519"/>
            <ac:picMk id="26" creationId="{DFE8D945-4E49-45DA-9538-634309F496BA}"/>
          </ac:picMkLst>
        </pc:picChg>
        <pc:picChg chg="mod">
          <ac:chgData name="Espinosa Morente, C." userId="fdf70b1d-5b2b-4d23-a441-e969c70290fa" providerId="ADAL" clId="{779CA899-DD62-48F8-A16C-74646837B44F}" dt="2019-03-10T12:03:48.287" v="2613" actId="465"/>
          <ac:picMkLst>
            <pc:docMk/>
            <pc:sldMk cId="3439037560" sldId="1519"/>
            <ac:picMk id="29" creationId="{28679007-485E-4D05-B836-3A5E84964B69}"/>
          </ac:picMkLst>
        </pc:picChg>
        <pc:picChg chg="add mod">
          <ac:chgData name="Espinosa Morente, C." userId="fdf70b1d-5b2b-4d23-a441-e969c70290fa" providerId="ADAL" clId="{779CA899-DD62-48F8-A16C-74646837B44F}" dt="2019-03-10T12:03:48.287" v="2613" actId="465"/>
          <ac:picMkLst>
            <pc:docMk/>
            <pc:sldMk cId="3439037560" sldId="1519"/>
            <ac:picMk id="31" creationId="{DE97CA00-DA05-4654-A03A-B1EAFE5C2646}"/>
          </ac:picMkLst>
        </pc:picChg>
        <pc:picChg chg="add mod">
          <ac:chgData name="Espinosa Morente, C." userId="fdf70b1d-5b2b-4d23-a441-e969c70290fa" providerId="ADAL" clId="{779CA899-DD62-48F8-A16C-74646837B44F}" dt="2019-03-10T12:03:48.287" v="2613" actId="465"/>
          <ac:picMkLst>
            <pc:docMk/>
            <pc:sldMk cId="3439037560" sldId="1519"/>
            <ac:picMk id="33" creationId="{427C384E-9AE9-4D82-AAA3-1F8C41FED47F}"/>
          </ac:picMkLst>
        </pc:picChg>
        <pc:picChg chg="add mod">
          <ac:chgData name="Espinosa Morente, C." userId="fdf70b1d-5b2b-4d23-a441-e969c70290fa" providerId="ADAL" clId="{779CA899-DD62-48F8-A16C-74646837B44F}" dt="2019-03-10T12:03:48.287" v="2613" actId="465"/>
          <ac:picMkLst>
            <pc:docMk/>
            <pc:sldMk cId="3439037560" sldId="1519"/>
            <ac:picMk id="34" creationId="{CCA7E962-AF80-4A4F-AFC4-32C536949D8E}"/>
          </ac:picMkLst>
        </pc:picChg>
      </pc:sldChg>
      <pc:sldChg chg="modSp add">
        <pc:chgData name="Espinosa Morente, C." userId="fdf70b1d-5b2b-4d23-a441-e969c70290fa" providerId="ADAL" clId="{779CA899-DD62-48F8-A16C-74646837B44F}" dt="2019-03-10T15:52:12.810" v="3487" actId="207"/>
        <pc:sldMkLst>
          <pc:docMk/>
          <pc:sldMk cId="2002982425" sldId="1521"/>
        </pc:sldMkLst>
        <pc:spChg chg="mod">
          <ac:chgData name="Espinosa Morente, C." userId="fdf70b1d-5b2b-4d23-a441-e969c70290fa" providerId="ADAL" clId="{779CA899-DD62-48F8-A16C-74646837B44F}" dt="2019-03-10T15:52:12.810" v="3487" actId="207"/>
          <ac:spMkLst>
            <pc:docMk/>
            <pc:sldMk cId="2002982425" sldId="1521"/>
            <ac:spMk id="13" creationId="{00000000-0000-0000-0000-000000000000}"/>
          </ac:spMkLst>
        </pc:spChg>
      </pc:sldChg>
      <pc:sldChg chg="modSp add">
        <pc:chgData name="Espinosa Morente, C." userId="fdf70b1d-5b2b-4d23-a441-e969c70290fa" providerId="ADAL" clId="{779CA899-DD62-48F8-A16C-74646837B44F}" dt="2019-03-10T15:52:28.906" v="3490" actId="207"/>
        <pc:sldMkLst>
          <pc:docMk/>
          <pc:sldMk cId="2947714468" sldId="1522"/>
        </pc:sldMkLst>
        <pc:spChg chg="mod">
          <ac:chgData name="Espinosa Morente, C." userId="fdf70b1d-5b2b-4d23-a441-e969c70290fa" providerId="ADAL" clId="{779CA899-DD62-48F8-A16C-74646837B44F}" dt="2019-03-10T15:52:28.906" v="3490" actId="207"/>
          <ac:spMkLst>
            <pc:docMk/>
            <pc:sldMk cId="2947714468" sldId="1522"/>
            <ac:spMk id="13" creationId="{00000000-0000-0000-0000-000000000000}"/>
          </ac:spMkLst>
        </pc:spChg>
      </pc:sldChg>
      <pc:sldChg chg="modSp add">
        <pc:chgData name="Espinosa Morente, C." userId="fdf70b1d-5b2b-4d23-a441-e969c70290fa" providerId="ADAL" clId="{779CA899-DD62-48F8-A16C-74646837B44F}" dt="2019-03-10T15:52:34.466" v="3491" actId="207"/>
        <pc:sldMkLst>
          <pc:docMk/>
          <pc:sldMk cId="171758024" sldId="1523"/>
        </pc:sldMkLst>
        <pc:spChg chg="mod">
          <ac:chgData name="Espinosa Morente, C." userId="fdf70b1d-5b2b-4d23-a441-e969c70290fa" providerId="ADAL" clId="{779CA899-DD62-48F8-A16C-74646837B44F}" dt="2019-03-10T15:52:34.466" v="3491" actId="207"/>
          <ac:spMkLst>
            <pc:docMk/>
            <pc:sldMk cId="171758024" sldId="1523"/>
            <ac:spMk id="13" creationId="{00000000-0000-0000-0000-000000000000}"/>
          </ac:spMkLst>
        </pc:spChg>
      </pc:sldChg>
      <pc:sldChg chg="modSp add">
        <pc:chgData name="Espinosa Morente, C." userId="fdf70b1d-5b2b-4d23-a441-e969c70290fa" providerId="ADAL" clId="{779CA899-DD62-48F8-A16C-74646837B44F}" dt="2019-03-10T15:52:39.297" v="3492" actId="207"/>
        <pc:sldMkLst>
          <pc:docMk/>
          <pc:sldMk cId="4020514766" sldId="1524"/>
        </pc:sldMkLst>
        <pc:spChg chg="mod">
          <ac:chgData name="Espinosa Morente, C." userId="fdf70b1d-5b2b-4d23-a441-e969c70290fa" providerId="ADAL" clId="{779CA899-DD62-48F8-A16C-74646837B44F}" dt="2019-03-10T15:52:39.297" v="3492" actId="207"/>
          <ac:spMkLst>
            <pc:docMk/>
            <pc:sldMk cId="4020514766" sldId="1524"/>
            <ac:spMk id="13" creationId="{00000000-0000-0000-0000-000000000000}"/>
          </ac:spMkLst>
        </pc:spChg>
      </pc:sldChg>
      <pc:sldChg chg="modSp add">
        <pc:chgData name="Espinosa Morente, C." userId="fdf70b1d-5b2b-4d23-a441-e969c70290fa" providerId="ADAL" clId="{779CA899-DD62-48F8-A16C-74646837B44F}" dt="2019-03-10T15:52:44.049" v="3493" actId="207"/>
        <pc:sldMkLst>
          <pc:docMk/>
          <pc:sldMk cId="206950375" sldId="1525"/>
        </pc:sldMkLst>
        <pc:spChg chg="mod">
          <ac:chgData name="Espinosa Morente, C." userId="fdf70b1d-5b2b-4d23-a441-e969c70290fa" providerId="ADAL" clId="{779CA899-DD62-48F8-A16C-74646837B44F}" dt="2019-03-10T15:52:44.049" v="3493" actId="207"/>
          <ac:spMkLst>
            <pc:docMk/>
            <pc:sldMk cId="206950375" sldId="1525"/>
            <ac:spMk id="13" creationId="{00000000-0000-0000-0000-000000000000}"/>
          </ac:spMkLst>
        </pc:spChg>
      </pc:sldChg>
      <pc:sldChg chg="modSp add">
        <pc:chgData name="Espinosa Morente, C." userId="fdf70b1d-5b2b-4d23-a441-e969c70290fa" providerId="ADAL" clId="{779CA899-DD62-48F8-A16C-74646837B44F}" dt="2019-03-10T15:52:48.430" v="3494" actId="207"/>
        <pc:sldMkLst>
          <pc:docMk/>
          <pc:sldMk cId="735693220" sldId="1526"/>
        </pc:sldMkLst>
        <pc:spChg chg="mod">
          <ac:chgData name="Espinosa Morente, C." userId="fdf70b1d-5b2b-4d23-a441-e969c70290fa" providerId="ADAL" clId="{779CA899-DD62-48F8-A16C-74646837B44F}" dt="2019-03-10T15:52:48.430" v="3494" actId="207"/>
          <ac:spMkLst>
            <pc:docMk/>
            <pc:sldMk cId="735693220" sldId="1526"/>
            <ac:spMk id="13" creationId="{00000000-0000-0000-0000-000000000000}"/>
          </ac:spMkLst>
        </pc:spChg>
      </pc:sldChg>
      <pc:sldChg chg="modSp add">
        <pc:chgData name="Espinosa Morente, C." userId="fdf70b1d-5b2b-4d23-a441-e969c70290fa" providerId="ADAL" clId="{779CA899-DD62-48F8-A16C-74646837B44F}" dt="2019-03-10T15:52:54.546" v="3495" actId="207"/>
        <pc:sldMkLst>
          <pc:docMk/>
          <pc:sldMk cId="3868019875" sldId="1527"/>
        </pc:sldMkLst>
        <pc:spChg chg="mod">
          <ac:chgData name="Espinosa Morente, C." userId="fdf70b1d-5b2b-4d23-a441-e969c70290fa" providerId="ADAL" clId="{779CA899-DD62-48F8-A16C-74646837B44F}" dt="2019-03-10T15:52:54.546" v="3495" actId="207"/>
          <ac:spMkLst>
            <pc:docMk/>
            <pc:sldMk cId="3868019875" sldId="1527"/>
            <ac:spMk id="13" creationId="{00000000-0000-0000-0000-000000000000}"/>
          </ac:spMkLst>
        </pc:spChg>
      </pc:sldChg>
      <pc:sldChg chg="modSp add">
        <pc:chgData name="Espinosa Morente, C." userId="fdf70b1d-5b2b-4d23-a441-e969c70290fa" providerId="ADAL" clId="{779CA899-DD62-48F8-A16C-74646837B44F}" dt="2019-03-10T15:52:59.045" v="3496" actId="207"/>
        <pc:sldMkLst>
          <pc:docMk/>
          <pc:sldMk cId="2611762268" sldId="1528"/>
        </pc:sldMkLst>
        <pc:spChg chg="mod">
          <ac:chgData name="Espinosa Morente, C." userId="fdf70b1d-5b2b-4d23-a441-e969c70290fa" providerId="ADAL" clId="{779CA899-DD62-48F8-A16C-74646837B44F}" dt="2019-03-10T15:52:59.045" v="3496" actId="207"/>
          <ac:spMkLst>
            <pc:docMk/>
            <pc:sldMk cId="2611762268" sldId="1528"/>
            <ac:spMk id="13" creationId="{00000000-0000-0000-0000-000000000000}"/>
          </ac:spMkLst>
        </pc:spChg>
      </pc:sldChg>
      <pc:sldChg chg="addSp delSp modSp add delAnim modAnim">
        <pc:chgData name="Espinosa Morente, C." userId="fdf70b1d-5b2b-4d23-a441-e969c70290fa" providerId="ADAL" clId="{779CA899-DD62-48F8-A16C-74646837B44F}" dt="2019-03-10T17:15:56.964" v="4207" actId="1036"/>
        <pc:sldMkLst>
          <pc:docMk/>
          <pc:sldMk cId="315191650" sldId="2283"/>
        </pc:sldMkLst>
        <pc:spChg chg="del">
          <ac:chgData name="Espinosa Morente, C." userId="fdf70b1d-5b2b-4d23-a441-e969c70290fa" providerId="ADAL" clId="{779CA899-DD62-48F8-A16C-74646837B44F}" dt="2019-03-10T17:12:44.250" v="4172" actId="478"/>
          <ac:spMkLst>
            <pc:docMk/>
            <pc:sldMk cId="315191650" sldId="2283"/>
            <ac:spMk id="7" creationId="{943637F7-325D-492B-8867-69D558FEED2C}"/>
          </ac:spMkLst>
        </pc:spChg>
        <pc:spChg chg="del">
          <ac:chgData name="Espinosa Morente, C." userId="fdf70b1d-5b2b-4d23-a441-e969c70290fa" providerId="ADAL" clId="{779CA899-DD62-48F8-A16C-74646837B44F}" dt="2019-03-10T17:12:44.250" v="4172" actId="478"/>
          <ac:spMkLst>
            <pc:docMk/>
            <pc:sldMk cId="315191650" sldId="2283"/>
            <ac:spMk id="8" creationId="{C39E7153-ED76-421B-8C7B-68A6ABFEECBE}"/>
          </ac:spMkLst>
        </pc:spChg>
        <pc:spChg chg="mod">
          <ac:chgData name="Espinosa Morente, C." userId="fdf70b1d-5b2b-4d23-a441-e969c70290fa" providerId="ADAL" clId="{779CA899-DD62-48F8-A16C-74646837B44F}" dt="2019-03-10T17:12:39.599" v="4171" actId="20577"/>
          <ac:spMkLst>
            <pc:docMk/>
            <pc:sldMk cId="315191650" sldId="2283"/>
            <ac:spMk id="13" creationId="{987CAE26-6EDE-4D79-AC68-3004250C7712}"/>
          </ac:spMkLst>
        </pc:spChg>
        <pc:spChg chg="add del mod">
          <ac:chgData name="Espinosa Morente, C." userId="fdf70b1d-5b2b-4d23-a441-e969c70290fa" providerId="ADAL" clId="{779CA899-DD62-48F8-A16C-74646837B44F}" dt="2019-03-10T17:13:43.799" v="4179" actId="478"/>
          <ac:spMkLst>
            <pc:docMk/>
            <pc:sldMk cId="315191650" sldId="2283"/>
            <ac:spMk id="19" creationId="{4330DDAB-FB8F-4B13-9754-19FBD8CBA248}"/>
          </ac:spMkLst>
        </pc:spChg>
        <pc:spChg chg="add del mod">
          <ac:chgData name="Espinosa Morente, C." userId="fdf70b1d-5b2b-4d23-a441-e969c70290fa" providerId="ADAL" clId="{779CA899-DD62-48F8-A16C-74646837B44F}" dt="2019-03-10T17:13:45.585" v="4180" actId="478"/>
          <ac:spMkLst>
            <pc:docMk/>
            <pc:sldMk cId="315191650" sldId="2283"/>
            <ac:spMk id="20" creationId="{8001CC85-FF40-4A73-85AA-EFD554E76689}"/>
          </ac:spMkLst>
        </pc:spChg>
        <pc:spChg chg="add del mod">
          <ac:chgData name="Espinosa Morente, C." userId="fdf70b1d-5b2b-4d23-a441-e969c70290fa" providerId="ADAL" clId="{779CA899-DD62-48F8-A16C-74646837B44F}" dt="2019-03-10T17:13:47.578" v="4183" actId="478"/>
          <ac:spMkLst>
            <pc:docMk/>
            <pc:sldMk cId="315191650" sldId="2283"/>
            <ac:spMk id="21" creationId="{6F6DFF69-40A5-4483-82F4-4D502C47B277}"/>
          </ac:spMkLst>
        </pc:spChg>
        <pc:spChg chg="add del mod">
          <ac:chgData name="Espinosa Morente, C." userId="fdf70b1d-5b2b-4d23-a441-e969c70290fa" providerId="ADAL" clId="{779CA899-DD62-48F8-A16C-74646837B44F}" dt="2019-03-10T17:13:47.177" v="4182" actId="478"/>
          <ac:spMkLst>
            <pc:docMk/>
            <pc:sldMk cId="315191650" sldId="2283"/>
            <ac:spMk id="22" creationId="{4F7511A1-C891-40A5-818C-4E0AC3CCFC24}"/>
          </ac:spMkLst>
        </pc:spChg>
        <pc:spChg chg="add del mod">
          <ac:chgData name="Espinosa Morente, C." userId="fdf70b1d-5b2b-4d23-a441-e969c70290fa" providerId="ADAL" clId="{779CA899-DD62-48F8-A16C-74646837B44F}" dt="2019-03-10T17:13:46.362" v="4181" actId="478"/>
          <ac:spMkLst>
            <pc:docMk/>
            <pc:sldMk cId="315191650" sldId="2283"/>
            <ac:spMk id="23" creationId="{4FC089EF-5C63-45AB-A7B5-279FE1B431F4}"/>
          </ac:spMkLst>
        </pc:spChg>
        <pc:spChg chg="add">
          <ac:chgData name="Espinosa Morente, C." userId="fdf70b1d-5b2b-4d23-a441-e969c70290fa" providerId="ADAL" clId="{779CA899-DD62-48F8-A16C-74646837B44F}" dt="2019-03-10T17:14:40.028" v="4186"/>
          <ac:spMkLst>
            <pc:docMk/>
            <pc:sldMk cId="315191650" sldId="2283"/>
            <ac:spMk id="24" creationId="{8E53B5AF-E9EE-4A72-8E7F-FE025D01920B}"/>
          </ac:spMkLst>
        </pc:spChg>
        <pc:spChg chg="add">
          <ac:chgData name="Espinosa Morente, C." userId="fdf70b1d-5b2b-4d23-a441-e969c70290fa" providerId="ADAL" clId="{779CA899-DD62-48F8-A16C-74646837B44F}" dt="2019-03-10T17:14:40.028" v="4186"/>
          <ac:spMkLst>
            <pc:docMk/>
            <pc:sldMk cId="315191650" sldId="2283"/>
            <ac:spMk id="25" creationId="{43BB8F1B-4761-4835-A900-5CC1F49F5D6A}"/>
          </ac:spMkLst>
        </pc:spChg>
        <pc:spChg chg="mod">
          <ac:chgData name="Espinosa Morente, C." userId="fdf70b1d-5b2b-4d23-a441-e969c70290fa" providerId="ADAL" clId="{779CA899-DD62-48F8-A16C-74646837B44F}" dt="2019-03-10T17:15:43.617" v="4192" actId="208"/>
          <ac:spMkLst>
            <pc:docMk/>
            <pc:sldMk cId="315191650" sldId="2283"/>
            <ac:spMk id="28" creationId="{90B8C8EA-87A7-4FC5-B637-AB17876DF9DC}"/>
          </ac:spMkLst>
        </pc:spChg>
        <pc:grpChg chg="add mod">
          <ac:chgData name="Espinosa Morente, C." userId="fdf70b1d-5b2b-4d23-a441-e969c70290fa" providerId="ADAL" clId="{779CA899-DD62-48F8-A16C-74646837B44F}" dt="2019-03-10T17:15:56.964" v="4207" actId="1036"/>
          <ac:grpSpMkLst>
            <pc:docMk/>
            <pc:sldMk cId="315191650" sldId="2283"/>
            <ac:grpSpMk id="26" creationId="{8A2D6D99-025B-42F0-9487-0E9EEF743B48}"/>
          </ac:grpSpMkLst>
        </pc:grpChg>
        <pc:graphicFrameChg chg="del">
          <ac:chgData name="Espinosa Morente, C." userId="fdf70b1d-5b2b-4d23-a441-e969c70290fa" providerId="ADAL" clId="{779CA899-DD62-48F8-A16C-74646837B44F}" dt="2019-03-10T17:12:44.250" v="4172" actId="478"/>
          <ac:graphicFrameMkLst>
            <pc:docMk/>
            <pc:sldMk cId="315191650" sldId="2283"/>
            <ac:graphicFrameMk id="9" creationId="{CE112A58-8C17-4317-8524-C882712CD156}"/>
          </ac:graphicFrameMkLst>
        </pc:graphicFrameChg>
        <pc:picChg chg="del">
          <ac:chgData name="Espinosa Morente, C." userId="fdf70b1d-5b2b-4d23-a441-e969c70290fa" providerId="ADAL" clId="{779CA899-DD62-48F8-A16C-74646837B44F}" dt="2019-03-10T17:12:44.250" v="4172" actId="478"/>
          <ac:picMkLst>
            <pc:docMk/>
            <pc:sldMk cId="315191650" sldId="2283"/>
            <ac:picMk id="2" creationId="{EE187AAF-7B42-4840-BA9B-95372680BD43}"/>
          </ac:picMkLst>
        </pc:picChg>
        <pc:picChg chg="del">
          <ac:chgData name="Espinosa Morente, C." userId="fdf70b1d-5b2b-4d23-a441-e969c70290fa" providerId="ADAL" clId="{779CA899-DD62-48F8-A16C-74646837B44F}" dt="2019-03-10T17:12:44.250" v="4172" actId="478"/>
          <ac:picMkLst>
            <pc:docMk/>
            <pc:sldMk cId="315191650" sldId="2283"/>
            <ac:picMk id="4" creationId="{2D5F553C-87A5-4A19-A27D-D78FC7FB9EE5}"/>
          </ac:picMkLst>
        </pc:picChg>
        <pc:picChg chg="del">
          <ac:chgData name="Espinosa Morente, C." userId="fdf70b1d-5b2b-4d23-a441-e969c70290fa" providerId="ADAL" clId="{779CA899-DD62-48F8-A16C-74646837B44F}" dt="2019-03-10T17:12:44.250" v="4172" actId="478"/>
          <ac:picMkLst>
            <pc:docMk/>
            <pc:sldMk cId="315191650" sldId="2283"/>
            <ac:picMk id="10" creationId="{5F0BC610-541A-4495-8DD8-66182616FA31}"/>
          </ac:picMkLst>
        </pc:picChg>
        <pc:picChg chg="del">
          <ac:chgData name="Espinosa Morente, C." userId="fdf70b1d-5b2b-4d23-a441-e969c70290fa" providerId="ADAL" clId="{779CA899-DD62-48F8-A16C-74646837B44F}" dt="2019-03-10T17:12:44.250" v="4172" actId="478"/>
          <ac:picMkLst>
            <pc:docMk/>
            <pc:sldMk cId="315191650" sldId="2283"/>
            <ac:picMk id="14" creationId="{97058047-EDC1-4082-A5DD-888E22074760}"/>
          </ac:picMkLst>
        </pc:picChg>
        <pc:picChg chg="del">
          <ac:chgData name="Espinosa Morente, C." userId="fdf70b1d-5b2b-4d23-a441-e969c70290fa" providerId="ADAL" clId="{779CA899-DD62-48F8-A16C-74646837B44F}" dt="2019-03-10T17:12:44.250" v="4172" actId="478"/>
          <ac:picMkLst>
            <pc:docMk/>
            <pc:sldMk cId="315191650" sldId="2283"/>
            <ac:picMk id="15" creationId="{FE9CCF26-DBC2-4063-B70D-9DE363A21423}"/>
          </ac:picMkLst>
        </pc:picChg>
        <pc:picChg chg="del">
          <ac:chgData name="Espinosa Morente, C." userId="fdf70b1d-5b2b-4d23-a441-e969c70290fa" providerId="ADAL" clId="{779CA899-DD62-48F8-A16C-74646837B44F}" dt="2019-03-10T17:12:44.250" v="4172" actId="478"/>
          <ac:picMkLst>
            <pc:docMk/>
            <pc:sldMk cId="315191650" sldId="2283"/>
            <ac:picMk id="16" creationId="{93A67231-A902-4D77-B11B-7EA0EDE2EE3B}"/>
          </ac:picMkLst>
        </pc:picChg>
        <pc:picChg chg="del">
          <ac:chgData name="Espinosa Morente, C." userId="fdf70b1d-5b2b-4d23-a441-e969c70290fa" providerId="ADAL" clId="{779CA899-DD62-48F8-A16C-74646837B44F}" dt="2019-03-10T17:12:44.250" v="4172" actId="478"/>
          <ac:picMkLst>
            <pc:docMk/>
            <pc:sldMk cId="315191650" sldId="2283"/>
            <ac:picMk id="17" creationId="{117E4B3D-8580-4990-A354-37A4FB139264}"/>
          </ac:picMkLst>
        </pc:picChg>
        <pc:picChg chg="add del mod">
          <ac:chgData name="Espinosa Morente, C." userId="fdf70b1d-5b2b-4d23-a441-e969c70290fa" providerId="ADAL" clId="{779CA899-DD62-48F8-A16C-74646837B44F}" dt="2019-03-10T17:14:39.425" v="4185" actId="478"/>
          <ac:picMkLst>
            <pc:docMk/>
            <pc:sldMk cId="315191650" sldId="2283"/>
            <ac:picMk id="18" creationId="{7C429903-EA17-4439-86EF-34BB62B72C42}"/>
          </ac:picMkLst>
        </pc:picChg>
      </pc:sldChg>
      <pc:sldChg chg="addSp modSp add modAnim">
        <pc:chgData name="Espinosa Morente, C." userId="fdf70b1d-5b2b-4d23-a441-e969c70290fa" providerId="ADAL" clId="{779CA899-DD62-48F8-A16C-74646837B44F}" dt="2019-03-10T17:19:01.594" v="4301" actId="14100"/>
        <pc:sldMkLst>
          <pc:docMk/>
          <pc:sldMk cId="4054012999" sldId="2284"/>
        </pc:sldMkLst>
        <pc:spChg chg="add mod">
          <ac:chgData name="Espinosa Morente, C." userId="fdf70b1d-5b2b-4d23-a441-e969c70290fa" providerId="ADAL" clId="{779CA899-DD62-48F8-A16C-74646837B44F}" dt="2019-03-10T17:18:52.457" v="4299" actId="1036"/>
          <ac:spMkLst>
            <pc:docMk/>
            <pc:sldMk cId="4054012999" sldId="2284"/>
            <ac:spMk id="7" creationId="{D257F973-E815-4633-AECA-77882AB3C71A}"/>
          </ac:spMkLst>
        </pc:spChg>
        <pc:spChg chg="add mod">
          <ac:chgData name="Espinosa Morente, C." userId="fdf70b1d-5b2b-4d23-a441-e969c70290fa" providerId="ADAL" clId="{779CA899-DD62-48F8-A16C-74646837B44F}" dt="2019-03-10T17:19:01.594" v="4301" actId="14100"/>
          <ac:spMkLst>
            <pc:docMk/>
            <pc:sldMk cId="4054012999" sldId="2284"/>
            <ac:spMk id="8" creationId="{7411084F-FDFD-458E-81D0-FE5FC2673E2E}"/>
          </ac:spMkLst>
        </pc:spChg>
        <pc:spChg chg="add mod">
          <ac:chgData name="Espinosa Morente, C." userId="fdf70b1d-5b2b-4d23-a441-e969c70290fa" providerId="ADAL" clId="{779CA899-DD62-48F8-A16C-74646837B44F}" dt="2019-03-10T17:18:44.743" v="4298" actId="1035"/>
          <ac:spMkLst>
            <pc:docMk/>
            <pc:sldMk cId="4054012999" sldId="2284"/>
            <ac:spMk id="9" creationId="{724D35BD-1D62-4E7C-BAEF-80B7E3E13B80}"/>
          </ac:spMkLst>
        </pc:spChg>
        <pc:picChg chg="mod">
          <ac:chgData name="Espinosa Morente, C." userId="fdf70b1d-5b2b-4d23-a441-e969c70290fa" providerId="ADAL" clId="{779CA899-DD62-48F8-A16C-74646837B44F}" dt="2019-03-10T17:15:29.833" v="4191" actId="12788"/>
          <ac:picMkLst>
            <pc:docMk/>
            <pc:sldMk cId="4054012999" sldId="2284"/>
            <ac:picMk id="18" creationId="{7C429903-EA17-4439-86EF-34BB62B72C42}"/>
          </ac:picMkLst>
        </pc:picChg>
      </pc:sldChg>
      <pc:sldChg chg="addSp delSp modSp add delAnim modAnim">
        <pc:chgData name="Espinosa Morente, C." userId="fdf70b1d-5b2b-4d23-a441-e969c70290fa" providerId="ADAL" clId="{779CA899-DD62-48F8-A16C-74646837B44F}" dt="2019-03-10T17:16:00.920" v="4219" actId="1035"/>
        <pc:sldMkLst>
          <pc:docMk/>
          <pc:sldMk cId="4277101436" sldId="2285"/>
        </pc:sldMkLst>
        <pc:spChg chg="add">
          <ac:chgData name="Espinosa Morente, C." userId="fdf70b1d-5b2b-4d23-a441-e969c70290fa" providerId="ADAL" clId="{779CA899-DD62-48F8-A16C-74646837B44F}" dt="2019-03-10T17:15:02.321" v="4189"/>
          <ac:spMkLst>
            <pc:docMk/>
            <pc:sldMk cId="4277101436" sldId="2285"/>
            <ac:spMk id="14" creationId="{C20F8317-AADC-4FBB-BB83-DE2F57BB57D1}"/>
          </ac:spMkLst>
        </pc:spChg>
        <pc:spChg chg="add">
          <ac:chgData name="Espinosa Morente, C." userId="fdf70b1d-5b2b-4d23-a441-e969c70290fa" providerId="ADAL" clId="{779CA899-DD62-48F8-A16C-74646837B44F}" dt="2019-03-10T17:15:02.321" v="4189"/>
          <ac:spMkLst>
            <pc:docMk/>
            <pc:sldMk cId="4277101436" sldId="2285"/>
            <ac:spMk id="15" creationId="{C9F2B335-123F-4497-B4EB-A52282E332BB}"/>
          </ac:spMkLst>
        </pc:spChg>
        <pc:spChg chg="mod">
          <ac:chgData name="Espinosa Morente, C." userId="fdf70b1d-5b2b-4d23-a441-e969c70290fa" providerId="ADAL" clId="{779CA899-DD62-48F8-A16C-74646837B44F}" dt="2019-03-10T17:15:48.081" v="4193" actId="208"/>
          <ac:spMkLst>
            <pc:docMk/>
            <pc:sldMk cId="4277101436" sldId="2285"/>
            <ac:spMk id="18" creationId="{6C786125-B2C1-4668-99A5-A084022F349F}"/>
          </ac:spMkLst>
        </pc:spChg>
        <pc:spChg chg="del">
          <ac:chgData name="Espinosa Morente, C." userId="fdf70b1d-5b2b-4d23-a441-e969c70290fa" providerId="ADAL" clId="{779CA899-DD62-48F8-A16C-74646837B44F}" dt="2019-03-10T17:14:53.480" v="4188" actId="478"/>
          <ac:spMkLst>
            <pc:docMk/>
            <pc:sldMk cId="4277101436" sldId="2285"/>
            <ac:spMk id="24" creationId="{8E53B5AF-E9EE-4A72-8E7F-FE025D01920B}"/>
          </ac:spMkLst>
        </pc:spChg>
        <pc:spChg chg="del">
          <ac:chgData name="Espinosa Morente, C." userId="fdf70b1d-5b2b-4d23-a441-e969c70290fa" providerId="ADAL" clId="{779CA899-DD62-48F8-A16C-74646837B44F}" dt="2019-03-10T17:14:53.480" v="4188" actId="478"/>
          <ac:spMkLst>
            <pc:docMk/>
            <pc:sldMk cId="4277101436" sldId="2285"/>
            <ac:spMk id="25" creationId="{43BB8F1B-4761-4835-A900-5CC1F49F5D6A}"/>
          </ac:spMkLst>
        </pc:spChg>
        <pc:grpChg chg="add mod">
          <ac:chgData name="Espinosa Morente, C." userId="fdf70b1d-5b2b-4d23-a441-e969c70290fa" providerId="ADAL" clId="{779CA899-DD62-48F8-A16C-74646837B44F}" dt="2019-03-10T17:16:00.920" v="4219" actId="1035"/>
          <ac:grpSpMkLst>
            <pc:docMk/>
            <pc:sldMk cId="4277101436" sldId="2285"/>
            <ac:grpSpMk id="16" creationId="{EFFDAC97-6D0A-4417-990D-99C1DBAEC065}"/>
          </ac:grpSpMkLst>
        </pc:grpChg>
        <pc:grpChg chg="del">
          <ac:chgData name="Espinosa Morente, C." userId="fdf70b1d-5b2b-4d23-a441-e969c70290fa" providerId="ADAL" clId="{779CA899-DD62-48F8-A16C-74646837B44F}" dt="2019-03-10T17:14:53.480" v="4188" actId="478"/>
          <ac:grpSpMkLst>
            <pc:docMk/>
            <pc:sldMk cId="4277101436" sldId="2285"/>
            <ac:grpSpMk id="26" creationId="{8A2D6D99-025B-42F0-9487-0E9EEF743B48}"/>
          </ac:grpSpMkLst>
        </pc:grpChg>
      </pc:sldChg>
      <pc:sldChg chg="addSp delSp modSp add">
        <pc:chgData name="Espinosa Morente, C." userId="fdf70b1d-5b2b-4d23-a441-e969c70290fa" providerId="ADAL" clId="{779CA899-DD62-48F8-A16C-74646837B44F}" dt="2019-03-10T17:25:30.160" v="4495" actId="465"/>
        <pc:sldMkLst>
          <pc:docMk/>
          <pc:sldMk cId="1228699626" sldId="2286"/>
        </pc:sldMkLst>
        <pc:spChg chg="del">
          <ac:chgData name="Espinosa Morente, C." userId="fdf70b1d-5b2b-4d23-a441-e969c70290fa" providerId="ADAL" clId="{779CA899-DD62-48F8-A16C-74646837B44F}" dt="2019-03-10T17:20:23.681" v="4306" actId="478"/>
          <ac:spMkLst>
            <pc:docMk/>
            <pc:sldMk cId="1228699626" sldId="2286"/>
            <ac:spMk id="7" creationId="{5716B703-C837-4819-B1AE-2DBD7271EA63}"/>
          </ac:spMkLst>
        </pc:spChg>
        <pc:spChg chg="add mod">
          <ac:chgData name="Espinosa Morente, C." userId="fdf70b1d-5b2b-4d23-a441-e969c70290fa" providerId="ADAL" clId="{779CA899-DD62-48F8-A16C-74646837B44F}" dt="2019-03-10T17:23:15.987" v="4367" actId="164"/>
          <ac:spMkLst>
            <pc:docMk/>
            <pc:sldMk cId="1228699626" sldId="2286"/>
            <ac:spMk id="8" creationId="{D4AFBA97-345C-4917-8612-59F0BE6D6C3D}"/>
          </ac:spMkLst>
        </pc:spChg>
        <pc:spChg chg="add mod">
          <ac:chgData name="Espinosa Morente, C." userId="fdf70b1d-5b2b-4d23-a441-e969c70290fa" providerId="ADAL" clId="{779CA899-DD62-48F8-A16C-74646837B44F}" dt="2019-03-10T17:23:15.987" v="4367" actId="164"/>
          <ac:spMkLst>
            <pc:docMk/>
            <pc:sldMk cId="1228699626" sldId="2286"/>
            <ac:spMk id="10" creationId="{1139F2DB-A91B-4BE1-81BE-41B12DB0EDE3}"/>
          </ac:spMkLst>
        </pc:spChg>
        <pc:spChg chg="add mod">
          <ac:chgData name="Espinosa Morente, C." userId="fdf70b1d-5b2b-4d23-a441-e969c70290fa" providerId="ADAL" clId="{779CA899-DD62-48F8-A16C-74646837B44F}" dt="2019-03-10T17:23:15.987" v="4367" actId="164"/>
          <ac:spMkLst>
            <pc:docMk/>
            <pc:sldMk cId="1228699626" sldId="2286"/>
            <ac:spMk id="11" creationId="{AA4699A5-6867-4FA3-99D2-4A21CBFC089B}"/>
          </ac:spMkLst>
        </pc:spChg>
        <pc:spChg chg="add mod">
          <ac:chgData name="Espinosa Morente, C." userId="fdf70b1d-5b2b-4d23-a441-e969c70290fa" providerId="ADAL" clId="{779CA899-DD62-48F8-A16C-74646837B44F}" dt="2019-03-10T17:23:15.987" v="4367" actId="164"/>
          <ac:spMkLst>
            <pc:docMk/>
            <pc:sldMk cId="1228699626" sldId="2286"/>
            <ac:spMk id="12" creationId="{0076FDBC-9E7A-4CF6-9EDA-5EAA83C0127E}"/>
          </ac:spMkLst>
        </pc:spChg>
        <pc:spChg chg="del">
          <ac:chgData name="Espinosa Morente, C." userId="fdf70b1d-5b2b-4d23-a441-e969c70290fa" providerId="ADAL" clId="{779CA899-DD62-48F8-A16C-74646837B44F}" dt="2019-03-10T17:20:23.681" v="4306" actId="478"/>
          <ac:spMkLst>
            <pc:docMk/>
            <pc:sldMk cId="1228699626" sldId="2286"/>
            <ac:spMk id="13" creationId="{2A79E652-4050-47BF-ACF4-42FBE36ED8CC}"/>
          </ac:spMkLst>
        </pc:spChg>
        <pc:spChg chg="del">
          <ac:chgData name="Espinosa Morente, C." userId="fdf70b1d-5b2b-4d23-a441-e969c70290fa" providerId="ADAL" clId="{779CA899-DD62-48F8-A16C-74646837B44F}" dt="2019-03-10T17:20:23.681" v="4306" actId="478"/>
          <ac:spMkLst>
            <pc:docMk/>
            <pc:sldMk cId="1228699626" sldId="2286"/>
            <ac:spMk id="14" creationId="{31EB6B6D-E698-40B1-A0BE-5720CEB7D5F8}"/>
          </ac:spMkLst>
        </pc:spChg>
        <pc:spChg chg="add del mod">
          <ac:chgData name="Espinosa Morente, C." userId="fdf70b1d-5b2b-4d23-a441-e969c70290fa" providerId="ADAL" clId="{779CA899-DD62-48F8-A16C-74646837B44F}" dt="2019-03-10T17:21:24.302" v="4317" actId="478"/>
          <ac:spMkLst>
            <pc:docMk/>
            <pc:sldMk cId="1228699626" sldId="2286"/>
            <ac:spMk id="15" creationId="{D23109D7-703E-407C-AA58-1D367EEDDF13}"/>
          </ac:spMkLst>
        </pc:spChg>
        <pc:spChg chg="add mod">
          <ac:chgData name="Espinosa Morente, C." userId="fdf70b1d-5b2b-4d23-a441-e969c70290fa" providerId="ADAL" clId="{779CA899-DD62-48F8-A16C-74646837B44F}" dt="2019-03-10T17:23:15.987" v="4367" actId="164"/>
          <ac:spMkLst>
            <pc:docMk/>
            <pc:sldMk cId="1228699626" sldId="2286"/>
            <ac:spMk id="16" creationId="{FD42DB03-E1D0-4034-B140-3BB33C11317E}"/>
          </ac:spMkLst>
        </pc:spChg>
        <pc:spChg chg="add del mod">
          <ac:chgData name="Espinosa Morente, C." userId="fdf70b1d-5b2b-4d23-a441-e969c70290fa" providerId="ADAL" clId="{779CA899-DD62-48F8-A16C-74646837B44F}" dt="2019-03-10T17:21:03.966" v="4311" actId="478"/>
          <ac:spMkLst>
            <pc:docMk/>
            <pc:sldMk cId="1228699626" sldId="2286"/>
            <ac:spMk id="17" creationId="{75C43902-F7AE-42A7-8BD2-533F0FDD54EB}"/>
          </ac:spMkLst>
        </pc:spChg>
        <pc:spChg chg="add mod">
          <ac:chgData name="Espinosa Morente, C." userId="fdf70b1d-5b2b-4d23-a441-e969c70290fa" providerId="ADAL" clId="{779CA899-DD62-48F8-A16C-74646837B44F}" dt="2019-03-10T17:23:15.987" v="4367" actId="164"/>
          <ac:spMkLst>
            <pc:docMk/>
            <pc:sldMk cId="1228699626" sldId="2286"/>
            <ac:spMk id="18" creationId="{5A81805B-3BCD-4E00-BE62-894F368C3155}"/>
          </ac:spMkLst>
        </pc:spChg>
        <pc:spChg chg="mod">
          <ac:chgData name="Espinosa Morente, C." userId="fdf70b1d-5b2b-4d23-a441-e969c70290fa" providerId="ADAL" clId="{779CA899-DD62-48F8-A16C-74646837B44F}" dt="2019-03-10T17:24:26.525" v="4405" actId="14100"/>
          <ac:spMkLst>
            <pc:docMk/>
            <pc:sldMk cId="1228699626" sldId="2286"/>
            <ac:spMk id="20" creationId="{7ECE0265-55D5-47B0-B3EF-DB0AECB31C8F}"/>
          </ac:spMkLst>
        </pc:spChg>
        <pc:spChg chg="mod">
          <ac:chgData name="Espinosa Morente, C." userId="fdf70b1d-5b2b-4d23-a441-e969c70290fa" providerId="ADAL" clId="{779CA899-DD62-48F8-A16C-74646837B44F}" dt="2019-03-10T17:24:31.320" v="4415" actId="14100"/>
          <ac:spMkLst>
            <pc:docMk/>
            <pc:sldMk cId="1228699626" sldId="2286"/>
            <ac:spMk id="23" creationId="{C5FEF82F-B326-44AA-8AEB-E34F7716CF28}"/>
          </ac:spMkLst>
        </pc:spChg>
        <pc:spChg chg="mod">
          <ac:chgData name="Espinosa Morente, C." userId="fdf70b1d-5b2b-4d23-a441-e969c70290fa" providerId="ADAL" clId="{779CA899-DD62-48F8-A16C-74646837B44F}" dt="2019-03-10T17:23:56.624" v="4403" actId="20577"/>
          <ac:spMkLst>
            <pc:docMk/>
            <pc:sldMk cId="1228699626" sldId="2286"/>
            <ac:spMk id="24" creationId="{C127B162-8EC1-4FBD-8F14-0B5102CDD125}"/>
          </ac:spMkLst>
        </pc:spChg>
        <pc:spChg chg="mod">
          <ac:chgData name="Espinosa Morente, C." userId="fdf70b1d-5b2b-4d23-a441-e969c70290fa" providerId="ADAL" clId="{779CA899-DD62-48F8-A16C-74646837B44F}" dt="2019-03-10T17:23:54.119" v="4402" actId="113"/>
          <ac:spMkLst>
            <pc:docMk/>
            <pc:sldMk cId="1228699626" sldId="2286"/>
            <ac:spMk id="25" creationId="{32D11627-F24B-45D7-8086-33F446F8A2BD}"/>
          </ac:spMkLst>
        </pc:spChg>
        <pc:spChg chg="mod">
          <ac:chgData name="Espinosa Morente, C." userId="fdf70b1d-5b2b-4d23-a441-e969c70290fa" providerId="ADAL" clId="{779CA899-DD62-48F8-A16C-74646837B44F}" dt="2019-03-10T17:25:16.177" v="4492" actId="14100"/>
          <ac:spMkLst>
            <pc:docMk/>
            <pc:sldMk cId="1228699626" sldId="2286"/>
            <ac:spMk id="27" creationId="{59596659-1714-42C5-95F3-55A5046F72F9}"/>
          </ac:spMkLst>
        </pc:spChg>
        <pc:spChg chg="mod">
          <ac:chgData name="Espinosa Morente, C." userId="fdf70b1d-5b2b-4d23-a441-e969c70290fa" providerId="ADAL" clId="{779CA899-DD62-48F8-A16C-74646837B44F}" dt="2019-03-10T17:25:20.882" v="4493" actId="14100"/>
          <ac:spMkLst>
            <pc:docMk/>
            <pc:sldMk cId="1228699626" sldId="2286"/>
            <ac:spMk id="30" creationId="{10F84062-0118-4E2B-A20B-DA503754DBE9}"/>
          </ac:spMkLst>
        </pc:spChg>
        <pc:spChg chg="mod">
          <ac:chgData name="Espinosa Morente, C." userId="fdf70b1d-5b2b-4d23-a441-e969c70290fa" providerId="ADAL" clId="{779CA899-DD62-48F8-A16C-74646837B44F}" dt="2019-03-10T17:24:55.233" v="4420" actId="20577"/>
          <ac:spMkLst>
            <pc:docMk/>
            <pc:sldMk cId="1228699626" sldId="2286"/>
            <ac:spMk id="31" creationId="{CEE1D562-1A70-47AE-9500-0FDD0829CB99}"/>
          </ac:spMkLst>
        </pc:spChg>
        <pc:spChg chg="mod">
          <ac:chgData name="Espinosa Morente, C." userId="fdf70b1d-5b2b-4d23-a441-e969c70290fa" providerId="ADAL" clId="{779CA899-DD62-48F8-A16C-74646837B44F}" dt="2019-03-10T17:25:07.712" v="4442" actId="6549"/>
          <ac:spMkLst>
            <pc:docMk/>
            <pc:sldMk cId="1228699626" sldId="2286"/>
            <ac:spMk id="32" creationId="{803AB27B-446A-443E-A6A8-B9B6676EE13D}"/>
          </ac:spMkLst>
        </pc:spChg>
        <pc:grpChg chg="add mod">
          <ac:chgData name="Espinosa Morente, C." userId="fdf70b1d-5b2b-4d23-a441-e969c70290fa" providerId="ADAL" clId="{779CA899-DD62-48F8-A16C-74646837B44F}" dt="2019-03-10T17:25:30.160" v="4495" actId="465"/>
          <ac:grpSpMkLst>
            <pc:docMk/>
            <pc:sldMk cId="1228699626" sldId="2286"/>
            <ac:grpSpMk id="2" creationId="{10D52C4E-92D5-40EA-B1B6-C908247E4BD3}"/>
          </ac:grpSpMkLst>
        </pc:grpChg>
        <pc:grpChg chg="add mod">
          <ac:chgData name="Espinosa Morente, C." userId="fdf70b1d-5b2b-4d23-a441-e969c70290fa" providerId="ADAL" clId="{779CA899-DD62-48F8-A16C-74646837B44F}" dt="2019-03-10T17:25:30.160" v="4495" actId="465"/>
          <ac:grpSpMkLst>
            <pc:docMk/>
            <pc:sldMk cId="1228699626" sldId="2286"/>
            <ac:grpSpMk id="19" creationId="{53D45EB2-8268-486A-A47B-46BFF3CC906E}"/>
          </ac:grpSpMkLst>
        </pc:grpChg>
        <pc:grpChg chg="add mod">
          <ac:chgData name="Espinosa Morente, C." userId="fdf70b1d-5b2b-4d23-a441-e969c70290fa" providerId="ADAL" clId="{779CA899-DD62-48F8-A16C-74646837B44F}" dt="2019-03-10T17:25:30.160" v="4495" actId="465"/>
          <ac:grpSpMkLst>
            <pc:docMk/>
            <pc:sldMk cId="1228699626" sldId="2286"/>
            <ac:grpSpMk id="26" creationId="{47BC5935-0231-4DEF-9C33-B5B3D9D05CEE}"/>
          </ac:grpSpMkLst>
        </pc:grpChg>
      </pc:sldChg>
      <pc:sldChg chg="addSp delSp modSp add">
        <pc:chgData name="Espinosa Morente, C." userId="fdf70b1d-5b2b-4d23-a441-e969c70290fa" providerId="ADAL" clId="{779CA899-DD62-48F8-A16C-74646837B44F}" dt="2019-03-11T08:19:23.666" v="4929" actId="465"/>
        <pc:sldMkLst>
          <pc:docMk/>
          <pc:sldMk cId="1227016455" sldId="2287"/>
        </pc:sldMkLst>
        <pc:spChg chg="add del mod">
          <ac:chgData name="Espinosa Morente, C." userId="fdf70b1d-5b2b-4d23-a441-e969c70290fa" providerId="ADAL" clId="{779CA899-DD62-48F8-A16C-74646837B44F}" dt="2019-03-10T18:47:06.668" v="4511" actId="478"/>
          <ac:spMkLst>
            <pc:docMk/>
            <pc:sldMk cId="1227016455" sldId="2287"/>
            <ac:spMk id="3" creationId="{B1E362A4-FAE0-41D8-9EE9-74770194C63E}"/>
          </ac:spMkLst>
        </pc:spChg>
        <pc:spChg chg="del">
          <ac:chgData name="Espinosa Morente, C." userId="fdf70b1d-5b2b-4d23-a441-e969c70290fa" providerId="ADAL" clId="{779CA899-DD62-48F8-A16C-74646837B44F}" dt="2019-03-10T18:48:40.794" v="4534" actId="478"/>
          <ac:spMkLst>
            <pc:docMk/>
            <pc:sldMk cId="1227016455" sldId="2287"/>
            <ac:spMk id="7" creationId="{FF37D338-A51D-4425-9B11-537C70337793}"/>
          </ac:spMkLst>
        </pc:spChg>
        <pc:spChg chg="mod">
          <ac:chgData name="Espinosa Morente, C." userId="fdf70b1d-5b2b-4d23-a441-e969c70290fa" providerId="ADAL" clId="{779CA899-DD62-48F8-A16C-74646837B44F}" dt="2019-03-10T18:58:02.758" v="4788" actId="242"/>
          <ac:spMkLst>
            <pc:docMk/>
            <pc:sldMk cId="1227016455" sldId="2287"/>
            <ac:spMk id="17" creationId="{329D3775-B8AD-4056-B312-5281E0CD537F}"/>
          </ac:spMkLst>
        </pc:spChg>
        <pc:spChg chg="mod">
          <ac:chgData name="Espinosa Morente, C." userId="fdf70b1d-5b2b-4d23-a441-e969c70290fa" providerId="ADAL" clId="{779CA899-DD62-48F8-A16C-74646837B44F}" dt="2019-03-10T18:58:02.758" v="4788" actId="242"/>
          <ac:spMkLst>
            <pc:docMk/>
            <pc:sldMk cId="1227016455" sldId="2287"/>
            <ac:spMk id="18" creationId="{5885AEFE-DFBC-4A2E-92CF-EC5E252B2DDE}"/>
          </ac:spMkLst>
        </pc:spChg>
        <pc:spChg chg="mod topLvl">
          <ac:chgData name="Espinosa Morente, C." userId="fdf70b1d-5b2b-4d23-a441-e969c70290fa" providerId="ADAL" clId="{779CA899-DD62-48F8-A16C-74646837B44F}" dt="2019-03-10T18:58:47.832" v="4790" actId="164"/>
          <ac:spMkLst>
            <pc:docMk/>
            <pc:sldMk cId="1227016455" sldId="2287"/>
            <ac:spMk id="21" creationId="{1A63DDD7-B037-40A0-A863-0A62CB571C88}"/>
          </ac:spMkLst>
        </pc:spChg>
        <pc:spChg chg="mod topLvl">
          <ac:chgData name="Espinosa Morente, C." userId="fdf70b1d-5b2b-4d23-a441-e969c70290fa" providerId="ADAL" clId="{779CA899-DD62-48F8-A16C-74646837B44F}" dt="2019-03-10T18:58:47.832" v="4790" actId="164"/>
          <ac:spMkLst>
            <pc:docMk/>
            <pc:sldMk cId="1227016455" sldId="2287"/>
            <ac:spMk id="22" creationId="{3A7853B4-98E4-476C-B05A-3D063D7EF64B}"/>
          </ac:spMkLst>
        </pc:spChg>
        <pc:spChg chg="mod topLvl">
          <ac:chgData name="Espinosa Morente, C." userId="fdf70b1d-5b2b-4d23-a441-e969c70290fa" providerId="ADAL" clId="{779CA899-DD62-48F8-A16C-74646837B44F}" dt="2019-03-10T18:58:47.832" v="4790" actId="164"/>
          <ac:spMkLst>
            <pc:docMk/>
            <pc:sldMk cId="1227016455" sldId="2287"/>
            <ac:spMk id="26" creationId="{F3ECF8A3-7D5C-4830-A1D5-5423FCCA5A5E}"/>
          </ac:spMkLst>
        </pc:spChg>
        <pc:spChg chg="mod topLvl">
          <ac:chgData name="Espinosa Morente, C." userId="fdf70b1d-5b2b-4d23-a441-e969c70290fa" providerId="ADAL" clId="{779CA899-DD62-48F8-A16C-74646837B44F}" dt="2019-03-10T18:58:47.832" v="4790" actId="164"/>
          <ac:spMkLst>
            <pc:docMk/>
            <pc:sldMk cId="1227016455" sldId="2287"/>
            <ac:spMk id="27" creationId="{603FB7A4-1644-4B34-8005-DBC2401F9399}"/>
          </ac:spMkLst>
        </pc:spChg>
        <pc:spChg chg="mod topLvl">
          <ac:chgData name="Espinosa Morente, C." userId="fdf70b1d-5b2b-4d23-a441-e969c70290fa" providerId="ADAL" clId="{779CA899-DD62-48F8-A16C-74646837B44F}" dt="2019-03-10T18:58:47.832" v="4790" actId="164"/>
          <ac:spMkLst>
            <pc:docMk/>
            <pc:sldMk cId="1227016455" sldId="2287"/>
            <ac:spMk id="28" creationId="{184BE68B-5C5C-4A1D-800E-CFD12BD0EBFB}"/>
          </ac:spMkLst>
        </pc:spChg>
        <pc:spChg chg="mod topLvl">
          <ac:chgData name="Espinosa Morente, C." userId="fdf70b1d-5b2b-4d23-a441-e969c70290fa" providerId="ADAL" clId="{779CA899-DD62-48F8-A16C-74646837B44F}" dt="2019-03-10T18:58:47.832" v="4790" actId="164"/>
          <ac:spMkLst>
            <pc:docMk/>
            <pc:sldMk cId="1227016455" sldId="2287"/>
            <ac:spMk id="29" creationId="{F3657087-7817-4F6D-B47E-62383C09890D}"/>
          </ac:spMkLst>
        </pc:spChg>
        <pc:spChg chg="mod topLvl">
          <ac:chgData name="Espinosa Morente, C." userId="fdf70b1d-5b2b-4d23-a441-e969c70290fa" providerId="ADAL" clId="{779CA899-DD62-48F8-A16C-74646837B44F}" dt="2019-03-10T19:00:42.687" v="4863" actId="164"/>
          <ac:spMkLst>
            <pc:docMk/>
            <pc:sldMk cId="1227016455" sldId="2287"/>
            <ac:spMk id="32" creationId="{D7DA1FDD-CFE6-4C69-BB05-B6E1188378F9}"/>
          </ac:spMkLst>
        </pc:spChg>
        <pc:spChg chg="mod topLvl">
          <ac:chgData name="Espinosa Morente, C." userId="fdf70b1d-5b2b-4d23-a441-e969c70290fa" providerId="ADAL" clId="{779CA899-DD62-48F8-A16C-74646837B44F}" dt="2019-03-10T19:00:42.687" v="4863" actId="164"/>
          <ac:spMkLst>
            <pc:docMk/>
            <pc:sldMk cId="1227016455" sldId="2287"/>
            <ac:spMk id="33" creationId="{49F71D47-3FBC-4507-A091-6F0115064578}"/>
          </ac:spMkLst>
        </pc:spChg>
        <pc:spChg chg="mod topLvl">
          <ac:chgData name="Espinosa Morente, C." userId="fdf70b1d-5b2b-4d23-a441-e969c70290fa" providerId="ADAL" clId="{779CA899-DD62-48F8-A16C-74646837B44F}" dt="2019-03-10T19:00:42.687" v="4863" actId="164"/>
          <ac:spMkLst>
            <pc:docMk/>
            <pc:sldMk cId="1227016455" sldId="2287"/>
            <ac:spMk id="34" creationId="{42AED8A0-582B-4675-9CA5-7E4E72B3F911}"/>
          </ac:spMkLst>
        </pc:spChg>
        <pc:spChg chg="mod topLvl">
          <ac:chgData name="Espinosa Morente, C." userId="fdf70b1d-5b2b-4d23-a441-e969c70290fa" providerId="ADAL" clId="{779CA899-DD62-48F8-A16C-74646837B44F}" dt="2019-03-10T19:00:42.687" v="4863" actId="164"/>
          <ac:spMkLst>
            <pc:docMk/>
            <pc:sldMk cId="1227016455" sldId="2287"/>
            <ac:spMk id="35" creationId="{D69F5638-9632-406B-8699-6D76AEE3DE21}"/>
          </ac:spMkLst>
        </pc:spChg>
        <pc:spChg chg="mod topLvl">
          <ac:chgData name="Espinosa Morente, C." userId="fdf70b1d-5b2b-4d23-a441-e969c70290fa" providerId="ADAL" clId="{779CA899-DD62-48F8-A16C-74646837B44F}" dt="2019-03-10T19:00:42.687" v="4863" actId="164"/>
          <ac:spMkLst>
            <pc:docMk/>
            <pc:sldMk cId="1227016455" sldId="2287"/>
            <ac:spMk id="36" creationId="{C95392F3-FC1E-40AC-88AE-29396E718EB6}"/>
          </ac:spMkLst>
        </pc:spChg>
        <pc:spChg chg="mod topLvl">
          <ac:chgData name="Espinosa Morente, C." userId="fdf70b1d-5b2b-4d23-a441-e969c70290fa" providerId="ADAL" clId="{779CA899-DD62-48F8-A16C-74646837B44F}" dt="2019-03-10T19:00:42.687" v="4863" actId="164"/>
          <ac:spMkLst>
            <pc:docMk/>
            <pc:sldMk cId="1227016455" sldId="2287"/>
            <ac:spMk id="37" creationId="{1F0626A8-9E87-4866-A4E5-C6881500AFA7}"/>
          </ac:spMkLst>
        </pc:spChg>
        <pc:spChg chg="mod topLvl">
          <ac:chgData name="Espinosa Morente, C." userId="fdf70b1d-5b2b-4d23-a441-e969c70290fa" providerId="ADAL" clId="{779CA899-DD62-48F8-A16C-74646837B44F}" dt="2019-03-11T08:19:08.514" v="4927" actId="164"/>
          <ac:spMkLst>
            <pc:docMk/>
            <pc:sldMk cId="1227016455" sldId="2287"/>
            <ac:spMk id="39" creationId="{636174FA-70C5-4A35-ADC0-FC410FFDEFF8}"/>
          </ac:spMkLst>
        </pc:spChg>
        <pc:spChg chg="mod topLvl">
          <ac:chgData name="Espinosa Morente, C." userId="fdf70b1d-5b2b-4d23-a441-e969c70290fa" providerId="ADAL" clId="{779CA899-DD62-48F8-A16C-74646837B44F}" dt="2019-03-11T08:19:08.514" v="4927" actId="164"/>
          <ac:spMkLst>
            <pc:docMk/>
            <pc:sldMk cId="1227016455" sldId="2287"/>
            <ac:spMk id="40" creationId="{ECB87244-A293-447C-BF51-6FE911EE1423}"/>
          </ac:spMkLst>
        </pc:spChg>
        <pc:spChg chg="mod topLvl">
          <ac:chgData name="Espinosa Morente, C." userId="fdf70b1d-5b2b-4d23-a441-e969c70290fa" providerId="ADAL" clId="{779CA899-DD62-48F8-A16C-74646837B44F}" dt="2019-03-11T08:19:08.514" v="4927" actId="164"/>
          <ac:spMkLst>
            <pc:docMk/>
            <pc:sldMk cId="1227016455" sldId="2287"/>
            <ac:spMk id="41" creationId="{025217C8-BB1D-4F33-8E5E-CA40321E8525}"/>
          </ac:spMkLst>
        </pc:spChg>
        <pc:spChg chg="mod topLvl">
          <ac:chgData name="Espinosa Morente, C." userId="fdf70b1d-5b2b-4d23-a441-e969c70290fa" providerId="ADAL" clId="{779CA899-DD62-48F8-A16C-74646837B44F}" dt="2019-03-11T08:19:08.514" v="4927" actId="164"/>
          <ac:spMkLst>
            <pc:docMk/>
            <pc:sldMk cId="1227016455" sldId="2287"/>
            <ac:spMk id="42" creationId="{81770661-EA0F-420C-879A-CE2E14CFEA33}"/>
          </ac:spMkLst>
        </pc:spChg>
        <pc:spChg chg="mod topLvl">
          <ac:chgData name="Espinosa Morente, C." userId="fdf70b1d-5b2b-4d23-a441-e969c70290fa" providerId="ADAL" clId="{779CA899-DD62-48F8-A16C-74646837B44F}" dt="2019-03-11T08:19:08.514" v="4927" actId="164"/>
          <ac:spMkLst>
            <pc:docMk/>
            <pc:sldMk cId="1227016455" sldId="2287"/>
            <ac:spMk id="43" creationId="{7D7FBE29-DBC3-4A0F-8202-62694B7AA54D}"/>
          </ac:spMkLst>
        </pc:spChg>
        <pc:spChg chg="mod topLvl">
          <ac:chgData name="Espinosa Morente, C." userId="fdf70b1d-5b2b-4d23-a441-e969c70290fa" providerId="ADAL" clId="{779CA899-DD62-48F8-A16C-74646837B44F}" dt="2019-03-11T08:19:08.514" v="4927" actId="164"/>
          <ac:spMkLst>
            <pc:docMk/>
            <pc:sldMk cId="1227016455" sldId="2287"/>
            <ac:spMk id="44" creationId="{8FC02FC4-E95D-4BF6-B3CD-B82033FE0CC9}"/>
          </ac:spMkLst>
        </pc:spChg>
        <pc:grpChg chg="add mod">
          <ac:chgData name="Espinosa Morente, C." userId="fdf70b1d-5b2b-4d23-a441-e969c70290fa" providerId="ADAL" clId="{779CA899-DD62-48F8-A16C-74646837B44F}" dt="2019-03-11T08:19:23.666" v="4929" actId="465"/>
          <ac:grpSpMkLst>
            <pc:docMk/>
            <pc:sldMk cId="1227016455" sldId="2287"/>
            <ac:grpSpMk id="5" creationId="{0222F129-D168-4BE9-9BB5-1853B4F22C84}"/>
          </ac:grpSpMkLst>
        </pc:grpChg>
        <pc:grpChg chg="add mod">
          <ac:chgData name="Espinosa Morente, C." userId="fdf70b1d-5b2b-4d23-a441-e969c70290fa" providerId="ADAL" clId="{779CA899-DD62-48F8-A16C-74646837B44F}" dt="2019-03-11T08:19:23.666" v="4929" actId="465"/>
          <ac:grpSpMkLst>
            <pc:docMk/>
            <pc:sldMk cId="1227016455" sldId="2287"/>
            <ac:grpSpMk id="6" creationId="{E6F5551B-362D-49B0-A911-92B5983E2D99}"/>
          </ac:grpSpMkLst>
        </pc:grpChg>
        <pc:grpChg chg="add mod">
          <ac:chgData name="Espinosa Morente, C." userId="fdf70b1d-5b2b-4d23-a441-e969c70290fa" providerId="ADAL" clId="{779CA899-DD62-48F8-A16C-74646837B44F}" dt="2019-03-11T08:19:23.666" v="4929" actId="465"/>
          <ac:grpSpMkLst>
            <pc:docMk/>
            <pc:sldMk cId="1227016455" sldId="2287"/>
            <ac:grpSpMk id="8" creationId="{46091504-9F65-42D5-9A91-F24F3B7A2C40}"/>
          </ac:grpSpMkLst>
        </pc:grpChg>
        <pc:grpChg chg="add del mod">
          <ac:chgData name="Espinosa Morente, C." userId="fdf70b1d-5b2b-4d23-a441-e969c70290fa" providerId="ADAL" clId="{779CA899-DD62-48F8-A16C-74646837B44F}" dt="2019-03-10T18:53:26.972" v="4546" actId="165"/>
          <ac:grpSpMkLst>
            <pc:docMk/>
            <pc:sldMk cId="1227016455" sldId="2287"/>
            <ac:grpSpMk id="20" creationId="{5FCDA5AE-9036-4E6E-ADAE-1166CB2019CE}"/>
          </ac:grpSpMkLst>
        </pc:grpChg>
        <pc:grpChg chg="add del mod">
          <ac:chgData name="Espinosa Morente, C." userId="fdf70b1d-5b2b-4d23-a441-e969c70290fa" providerId="ADAL" clId="{779CA899-DD62-48F8-A16C-74646837B44F}" dt="2019-03-10T18:58:57.545" v="4793" actId="165"/>
          <ac:grpSpMkLst>
            <pc:docMk/>
            <pc:sldMk cId="1227016455" sldId="2287"/>
            <ac:grpSpMk id="30" creationId="{983363C9-7127-42D1-8D6B-16ABEA0AD68B}"/>
          </ac:grpSpMkLst>
        </pc:grpChg>
        <pc:grpChg chg="add del mod">
          <ac:chgData name="Espinosa Morente, C." userId="fdf70b1d-5b2b-4d23-a441-e969c70290fa" providerId="ADAL" clId="{779CA899-DD62-48F8-A16C-74646837B44F}" dt="2019-03-10T19:01:29.348" v="4875" actId="165"/>
          <ac:grpSpMkLst>
            <pc:docMk/>
            <pc:sldMk cId="1227016455" sldId="2287"/>
            <ac:grpSpMk id="38" creationId="{931B30B0-D55A-42A4-A8A8-3FAE31016FA1}"/>
          </ac:grpSpMkLst>
        </pc:grpChg>
        <pc:picChg chg="del">
          <ac:chgData name="Espinosa Morente, C." userId="fdf70b1d-5b2b-4d23-a441-e969c70290fa" providerId="ADAL" clId="{779CA899-DD62-48F8-A16C-74646837B44F}" dt="2019-03-10T18:47:02.449" v="4510" actId="478"/>
          <ac:picMkLst>
            <pc:docMk/>
            <pc:sldMk cId="1227016455" sldId="2287"/>
            <ac:picMk id="4" creationId="{196AC1FF-9E82-426F-8F45-2033C70CBFAA}"/>
          </ac:picMkLst>
        </pc:picChg>
        <pc:picChg chg="add ord">
          <ac:chgData name="Espinosa Morente, C." userId="fdf70b1d-5b2b-4d23-a441-e969c70290fa" providerId="ADAL" clId="{779CA899-DD62-48F8-A16C-74646837B44F}" dt="2019-03-10T18:47:16.368" v="4513" actId="167"/>
          <ac:picMkLst>
            <pc:docMk/>
            <pc:sldMk cId="1227016455" sldId="2287"/>
            <ac:picMk id="16" creationId="{68550BBF-ED81-4159-A4FF-8EF628E9E868}"/>
          </ac:picMkLst>
        </pc:picChg>
        <pc:picChg chg="del">
          <ac:chgData name="Espinosa Morente, C." userId="fdf70b1d-5b2b-4d23-a441-e969c70290fa" providerId="ADAL" clId="{779CA899-DD62-48F8-A16C-74646837B44F}" dt="2019-03-10T18:48:40.794" v="4534" actId="478"/>
          <ac:picMkLst>
            <pc:docMk/>
            <pc:sldMk cId="1227016455" sldId="2287"/>
            <ac:picMk id="23" creationId="{2D7509B2-8A6F-43D3-96E9-AAD075B857D0}"/>
          </ac:picMkLst>
        </pc:picChg>
        <pc:picChg chg="del">
          <ac:chgData name="Espinosa Morente, C." userId="fdf70b1d-5b2b-4d23-a441-e969c70290fa" providerId="ADAL" clId="{779CA899-DD62-48F8-A16C-74646837B44F}" dt="2019-03-10T18:48:40.794" v="4534" actId="478"/>
          <ac:picMkLst>
            <pc:docMk/>
            <pc:sldMk cId="1227016455" sldId="2287"/>
            <ac:picMk id="24" creationId="{F0EE2508-1D87-46BE-B9CC-576E1283A45E}"/>
          </ac:picMkLst>
        </pc:picChg>
        <pc:picChg chg="del">
          <ac:chgData name="Espinosa Morente, C." userId="fdf70b1d-5b2b-4d23-a441-e969c70290fa" providerId="ADAL" clId="{779CA899-DD62-48F8-A16C-74646837B44F}" dt="2019-03-10T18:48:40.794" v="4534" actId="478"/>
          <ac:picMkLst>
            <pc:docMk/>
            <pc:sldMk cId="1227016455" sldId="2287"/>
            <ac:picMk id="25" creationId="{F49C979B-C537-49DD-8E37-E9AF4539CF40}"/>
          </ac:picMkLst>
        </pc:picChg>
        <pc:picChg chg="del">
          <ac:chgData name="Espinosa Morente, C." userId="fdf70b1d-5b2b-4d23-a441-e969c70290fa" providerId="ADAL" clId="{779CA899-DD62-48F8-A16C-74646837B44F}" dt="2019-03-10T18:48:40.794" v="4534" actId="478"/>
          <ac:picMkLst>
            <pc:docMk/>
            <pc:sldMk cId="1227016455" sldId="2287"/>
            <ac:picMk id="31" creationId="{A43D69DC-B807-42CE-ADD4-6E3F04313596}"/>
          </ac:picMkLst>
        </pc:picChg>
        <pc:picChg chg="del">
          <ac:chgData name="Espinosa Morente, C." userId="fdf70b1d-5b2b-4d23-a441-e969c70290fa" providerId="ADAL" clId="{779CA899-DD62-48F8-A16C-74646837B44F}" dt="2019-03-10T18:48:40.794" v="4534" actId="478"/>
          <ac:picMkLst>
            <pc:docMk/>
            <pc:sldMk cId="1227016455" sldId="2287"/>
            <ac:picMk id="2050" creationId="{48F1E212-790A-4135-88AA-BD43FC8194C7}"/>
          </ac:picMkLst>
        </pc:picChg>
        <pc:picChg chg="del">
          <ac:chgData name="Espinosa Morente, C." userId="fdf70b1d-5b2b-4d23-a441-e969c70290fa" providerId="ADAL" clId="{779CA899-DD62-48F8-A16C-74646837B44F}" dt="2019-03-10T18:48:40.794" v="4534" actId="478"/>
          <ac:picMkLst>
            <pc:docMk/>
            <pc:sldMk cId="1227016455" sldId="2287"/>
            <ac:picMk id="2052" creationId="{7A3DC49F-B88B-4386-8F07-56F3BA4755F9}"/>
          </ac:picMkLst>
        </pc:picChg>
        <pc:picChg chg="del">
          <ac:chgData name="Espinosa Morente, C." userId="fdf70b1d-5b2b-4d23-a441-e969c70290fa" providerId="ADAL" clId="{779CA899-DD62-48F8-A16C-74646837B44F}" dt="2019-03-10T18:48:40.794" v="4534" actId="478"/>
          <ac:picMkLst>
            <pc:docMk/>
            <pc:sldMk cId="1227016455" sldId="2287"/>
            <ac:picMk id="2056" creationId="{42132125-E336-4525-9DCA-5E33E2BD88F2}"/>
          </ac:picMkLst>
        </pc:picChg>
        <pc:cxnChg chg="del">
          <ac:chgData name="Espinosa Morente, C." userId="fdf70b1d-5b2b-4d23-a441-e969c70290fa" providerId="ADAL" clId="{779CA899-DD62-48F8-A16C-74646837B44F}" dt="2019-03-10T18:47:27.563" v="4514" actId="478"/>
          <ac:cxnSpMkLst>
            <pc:docMk/>
            <pc:sldMk cId="1227016455" sldId="2287"/>
            <ac:cxnSpMk id="19" creationId="{8AB5A655-8D74-4048-AB93-BC90DF7E7A85}"/>
          </ac:cxnSpMkLst>
        </pc:cxnChg>
      </pc:sldChg>
      <pc:sldMasterChg chg="addSp delSp modSp modSldLayout">
        <pc:chgData name="Espinosa Morente, C." userId="fdf70b1d-5b2b-4d23-a441-e969c70290fa" providerId="ADAL" clId="{779CA899-DD62-48F8-A16C-74646837B44F}" dt="2019-03-10T17:09:17.928" v="4138" actId="478"/>
        <pc:sldMasterMkLst>
          <pc:docMk/>
          <pc:sldMasterMk cId="1422848046" sldId="2147483648"/>
        </pc:sldMasterMkLst>
        <pc:spChg chg="del">
          <ac:chgData name="Espinosa Morente, C." userId="fdf70b1d-5b2b-4d23-a441-e969c70290fa" providerId="ADAL" clId="{779CA899-DD62-48F8-A16C-74646837B44F}" dt="2019-03-10T17:09:17.928" v="4138" actId="478"/>
          <ac:spMkLst>
            <pc:docMk/>
            <pc:sldMasterMk cId="1422848046" sldId="2147483648"/>
            <ac:spMk id="7" creationId="{00000000-0000-0000-0000-000000000000}"/>
          </ac:spMkLst>
        </pc:spChg>
        <pc:spChg chg="mod">
          <ac:chgData name="Espinosa Morente, C." userId="fdf70b1d-5b2b-4d23-a441-e969c70290fa" providerId="ADAL" clId="{779CA899-DD62-48F8-A16C-74646837B44F}" dt="2019-03-10T16:03:07.528" v="3543" actId="12789"/>
          <ac:spMkLst>
            <pc:docMk/>
            <pc:sldMasterMk cId="1422848046" sldId="2147483648"/>
            <ac:spMk id="8" creationId="{00000000-0000-0000-0000-000000000000}"/>
          </ac:spMkLst>
        </pc:spChg>
        <pc:spChg chg="mod">
          <ac:chgData name="Espinosa Morente, C." userId="fdf70b1d-5b2b-4d23-a441-e969c70290fa" providerId="ADAL" clId="{779CA899-DD62-48F8-A16C-74646837B44F}" dt="2019-03-10T16:03:07.528" v="3543" actId="12789"/>
          <ac:spMkLst>
            <pc:docMk/>
            <pc:sldMasterMk cId="1422848046" sldId="2147483648"/>
            <ac:spMk id="9" creationId="{00000000-0000-0000-0000-000000000000}"/>
          </ac:spMkLst>
        </pc:spChg>
        <pc:picChg chg="add">
          <ac:chgData name="Espinosa Morente, C." userId="fdf70b1d-5b2b-4d23-a441-e969c70290fa" providerId="ADAL" clId="{779CA899-DD62-48F8-A16C-74646837B44F}" dt="2019-03-10T16:07:10.930" v="3577"/>
          <ac:picMkLst>
            <pc:docMk/>
            <pc:sldMasterMk cId="1422848046" sldId="2147483648"/>
            <ac:picMk id="10" creationId="{8E2FDDB2-2960-4AC0-87DE-CCF8A50CFCB4}"/>
          </ac:picMkLst>
        </pc:picChg>
        <pc:sldLayoutChg chg="delSp">
          <pc:chgData name="Espinosa Morente, C." userId="fdf70b1d-5b2b-4d23-a441-e969c70290fa" providerId="ADAL" clId="{779CA899-DD62-48F8-A16C-74646837B44F}" dt="2019-03-10T15:56:45.262" v="3505" actId="478"/>
          <pc:sldLayoutMkLst>
            <pc:docMk/>
            <pc:sldMasterMk cId="1422848046" sldId="2147483648"/>
            <pc:sldLayoutMk cId="1768562039" sldId="2147483808"/>
          </pc:sldLayoutMkLst>
          <pc:picChg chg="del">
            <ac:chgData name="Espinosa Morente, C." userId="fdf70b1d-5b2b-4d23-a441-e969c70290fa" providerId="ADAL" clId="{779CA899-DD62-48F8-A16C-74646837B44F}" dt="2019-03-10T15:56:45.262" v="3505" actId="478"/>
            <ac:picMkLst>
              <pc:docMk/>
              <pc:sldMasterMk cId="1422848046" sldId="2147483648"/>
              <pc:sldLayoutMk cId="1768562039" sldId="2147483808"/>
              <ac:picMk id="4" creationId="{AABAF497-D539-46E0-B1B7-AE77572E5D1C}"/>
            </ac:picMkLst>
          </pc:picChg>
        </pc:sldLayoutChg>
        <pc:sldLayoutChg chg="delSp">
          <pc:chgData name="Espinosa Morente, C." userId="fdf70b1d-5b2b-4d23-a441-e969c70290fa" providerId="ADAL" clId="{779CA899-DD62-48F8-A16C-74646837B44F}" dt="2019-03-10T15:56:51.382" v="3506" actId="478"/>
          <pc:sldLayoutMkLst>
            <pc:docMk/>
            <pc:sldMasterMk cId="1422848046" sldId="2147483648"/>
            <pc:sldLayoutMk cId="1382970302" sldId="2147483833"/>
          </pc:sldLayoutMkLst>
          <pc:picChg chg="del">
            <ac:chgData name="Espinosa Morente, C." userId="fdf70b1d-5b2b-4d23-a441-e969c70290fa" providerId="ADAL" clId="{779CA899-DD62-48F8-A16C-74646837B44F}" dt="2019-03-10T15:56:51.382" v="3506" actId="478"/>
            <ac:picMkLst>
              <pc:docMk/>
              <pc:sldMasterMk cId="1422848046" sldId="2147483648"/>
              <pc:sldLayoutMk cId="1382970302" sldId="2147483833"/>
              <ac:picMk id="4" creationId="{D1F7D1E7-07A1-406F-8D24-F094E6DC5BAB}"/>
            </ac:picMkLst>
          </pc:picChg>
        </pc:sldLayoutChg>
        <pc:sldLayoutChg chg="addSp delSp modSp">
          <pc:chgData name="Espinosa Morente, C." userId="fdf70b1d-5b2b-4d23-a441-e969c70290fa" providerId="ADAL" clId="{779CA899-DD62-48F8-A16C-74646837B44F}" dt="2019-03-10T16:09:44.598" v="3593" actId="478"/>
          <pc:sldLayoutMkLst>
            <pc:docMk/>
            <pc:sldMasterMk cId="1422848046" sldId="2147483648"/>
            <pc:sldLayoutMk cId="384290357" sldId="2147483845"/>
          </pc:sldLayoutMkLst>
          <pc:picChg chg="del">
            <ac:chgData name="Espinosa Morente, C." userId="fdf70b1d-5b2b-4d23-a441-e969c70290fa" providerId="ADAL" clId="{779CA899-DD62-48F8-A16C-74646837B44F}" dt="2019-03-10T15:56:13.036" v="3501" actId="478"/>
            <ac:picMkLst>
              <pc:docMk/>
              <pc:sldMasterMk cId="1422848046" sldId="2147483648"/>
              <pc:sldLayoutMk cId="384290357" sldId="2147483845"/>
              <ac:picMk id="3" creationId="{C769FB95-6651-4D04-ACD5-F2017DBA7AFD}"/>
            </ac:picMkLst>
          </pc:picChg>
          <pc:picChg chg="add mod">
            <ac:chgData name="Espinosa Morente, C." userId="fdf70b1d-5b2b-4d23-a441-e969c70290fa" providerId="ADAL" clId="{779CA899-DD62-48F8-A16C-74646837B44F}" dt="2019-03-10T15:58:45.402" v="3525" actId="14861"/>
            <ac:picMkLst>
              <pc:docMk/>
              <pc:sldMasterMk cId="1422848046" sldId="2147483648"/>
              <pc:sldLayoutMk cId="384290357" sldId="2147483845"/>
              <ac:picMk id="4" creationId="{4D434D8A-90B9-4632-8BBD-631E479D7937}"/>
            </ac:picMkLst>
          </pc:picChg>
          <pc:picChg chg="add del mod ord">
            <ac:chgData name="Espinosa Morente, C." userId="fdf70b1d-5b2b-4d23-a441-e969c70290fa" providerId="ADAL" clId="{779CA899-DD62-48F8-A16C-74646837B44F}" dt="2019-03-10T16:09:44.598" v="3593" actId="478"/>
            <ac:picMkLst>
              <pc:docMk/>
              <pc:sldMasterMk cId="1422848046" sldId="2147483648"/>
              <pc:sldLayoutMk cId="384290357" sldId="2147483845"/>
              <ac:picMk id="5" creationId="{4131296B-B75B-4D93-881D-9085A5B28309}"/>
            </ac:picMkLst>
          </pc:picChg>
        </pc:sldLayoutChg>
      </pc:sldMasterChg>
    </pc:docChg>
  </pc:docChgLst>
  <pc:docChgLst>
    <pc:chgData name="Espinosa Morente, C." userId="fdf70b1d-5b2b-4d23-a441-e969c70290fa" providerId="ADAL" clId="{4EFC81A7-F3AB-454D-A4A0-A8F5D6F6C429}"/>
    <pc:docChg chg="undo custSel addSld modSld">
      <pc:chgData name="Espinosa Morente, C." userId="fdf70b1d-5b2b-4d23-a441-e969c70290fa" providerId="ADAL" clId="{4EFC81A7-F3AB-454D-A4A0-A8F5D6F6C429}" dt="2019-03-24T16:06:25.647" v="904" actId="6549"/>
      <pc:docMkLst>
        <pc:docMk/>
      </pc:docMkLst>
      <pc:sldChg chg="modTransition modAnim">
        <pc:chgData name="Espinosa Morente, C." userId="fdf70b1d-5b2b-4d23-a441-e969c70290fa" providerId="ADAL" clId="{4EFC81A7-F3AB-454D-A4A0-A8F5D6F6C429}" dt="2019-03-14T14:29:51.509" v="523"/>
        <pc:sldMkLst>
          <pc:docMk/>
          <pc:sldMk cId="2957070784" sldId="1479"/>
        </pc:sldMkLst>
      </pc:sldChg>
      <pc:sldChg chg="modTransition">
        <pc:chgData name="Espinosa Morente, C." userId="fdf70b1d-5b2b-4d23-a441-e969c70290fa" providerId="ADAL" clId="{4EFC81A7-F3AB-454D-A4A0-A8F5D6F6C429}" dt="2019-03-14T14:30:20.192" v="524"/>
        <pc:sldMkLst>
          <pc:docMk/>
          <pc:sldMk cId="1485047597" sldId="1480"/>
        </pc:sldMkLst>
      </pc:sldChg>
      <pc:sldChg chg="modSp modTransition modAnim">
        <pc:chgData name="Espinosa Morente, C." userId="fdf70b1d-5b2b-4d23-a441-e969c70290fa" providerId="ADAL" clId="{4EFC81A7-F3AB-454D-A4A0-A8F5D6F6C429}" dt="2019-03-14T14:36:37.389" v="530" actId="1076"/>
        <pc:sldMkLst>
          <pc:docMk/>
          <pc:sldMk cId="3047860728" sldId="1481"/>
        </pc:sldMkLst>
        <pc:spChg chg="mod">
          <ac:chgData name="Espinosa Morente, C." userId="fdf70b1d-5b2b-4d23-a441-e969c70290fa" providerId="ADAL" clId="{4EFC81A7-F3AB-454D-A4A0-A8F5D6F6C429}" dt="2019-03-14T11:19:50.903" v="20" actId="14100"/>
          <ac:spMkLst>
            <pc:docMk/>
            <pc:sldMk cId="3047860728" sldId="1481"/>
            <ac:spMk id="14" creationId="{31C61D9F-C852-4B61-A975-0CB796E90AB6}"/>
          </ac:spMkLst>
        </pc:spChg>
        <pc:picChg chg="mod">
          <ac:chgData name="Espinosa Morente, C." userId="fdf70b1d-5b2b-4d23-a441-e969c70290fa" providerId="ADAL" clId="{4EFC81A7-F3AB-454D-A4A0-A8F5D6F6C429}" dt="2019-03-14T11:19:37.113" v="18" actId="1076"/>
          <ac:picMkLst>
            <pc:docMk/>
            <pc:sldMk cId="3047860728" sldId="1481"/>
            <ac:picMk id="9" creationId="{20199DCF-E2BB-4E66-9973-EA939F8E3EB5}"/>
          </ac:picMkLst>
        </pc:picChg>
        <pc:picChg chg="mod">
          <ac:chgData name="Espinosa Morente, C." userId="fdf70b1d-5b2b-4d23-a441-e969c70290fa" providerId="ADAL" clId="{4EFC81A7-F3AB-454D-A4A0-A8F5D6F6C429}" dt="2019-03-14T14:36:37.389" v="530" actId="1076"/>
          <ac:picMkLst>
            <pc:docMk/>
            <pc:sldMk cId="3047860728" sldId="1481"/>
            <ac:picMk id="2050" creationId="{E710DCFB-EF60-42E5-8774-E9F5A089FC61}"/>
          </ac:picMkLst>
        </pc:picChg>
        <pc:picChg chg="mod">
          <ac:chgData name="Espinosa Morente, C." userId="fdf70b1d-5b2b-4d23-a441-e969c70290fa" providerId="ADAL" clId="{4EFC81A7-F3AB-454D-A4A0-A8F5D6F6C429}" dt="2019-03-14T14:36:37.389" v="530" actId="1076"/>
          <ac:picMkLst>
            <pc:docMk/>
            <pc:sldMk cId="3047860728" sldId="1481"/>
            <ac:picMk id="2052" creationId="{4294D825-6382-43B9-85A0-7E04C74495E4}"/>
          </ac:picMkLst>
        </pc:picChg>
        <pc:picChg chg="mod">
          <ac:chgData name="Espinosa Morente, C." userId="fdf70b1d-5b2b-4d23-a441-e969c70290fa" providerId="ADAL" clId="{4EFC81A7-F3AB-454D-A4A0-A8F5D6F6C429}" dt="2019-03-14T14:36:37.389" v="530" actId="1076"/>
          <ac:picMkLst>
            <pc:docMk/>
            <pc:sldMk cId="3047860728" sldId="1481"/>
            <ac:picMk id="2054" creationId="{3FA72A2C-9C53-4964-A395-BCBBE4EB7C7E}"/>
          </ac:picMkLst>
        </pc:picChg>
      </pc:sldChg>
      <pc:sldChg chg="addSp modSp modTransition modAnim">
        <pc:chgData name="Espinosa Morente, C." userId="fdf70b1d-5b2b-4d23-a441-e969c70290fa" providerId="ADAL" clId="{4EFC81A7-F3AB-454D-A4A0-A8F5D6F6C429}" dt="2019-03-14T17:04:39.802" v="532"/>
        <pc:sldMkLst>
          <pc:docMk/>
          <pc:sldMk cId="3960896148" sldId="1484"/>
        </pc:sldMkLst>
        <pc:spChg chg="mod">
          <ac:chgData name="Espinosa Morente, C." userId="fdf70b1d-5b2b-4d23-a441-e969c70290fa" providerId="ADAL" clId="{4EFC81A7-F3AB-454D-A4A0-A8F5D6F6C429}" dt="2019-03-14T17:04:33.558" v="531" actId="164"/>
          <ac:spMkLst>
            <pc:docMk/>
            <pc:sldMk cId="3960896148" sldId="1484"/>
            <ac:spMk id="53" creationId="{DAA7C6E0-79D6-42F4-A17A-16CD2E30A3DF}"/>
          </ac:spMkLst>
        </pc:spChg>
        <pc:grpChg chg="add mod">
          <ac:chgData name="Espinosa Morente, C." userId="fdf70b1d-5b2b-4d23-a441-e969c70290fa" providerId="ADAL" clId="{4EFC81A7-F3AB-454D-A4A0-A8F5D6F6C429}" dt="2019-03-14T17:04:33.558" v="531" actId="164"/>
          <ac:grpSpMkLst>
            <pc:docMk/>
            <pc:sldMk cId="3960896148" sldId="1484"/>
            <ac:grpSpMk id="2" creationId="{6E2C1556-6BC4-45B3-94EF-8BCBEED1BB43}"/>
          </ac:grpSpMkLst>
        </pc:grpChg>
        <pc:grpChg chg="mod">
          <ac:chgData name="Espinosa Morente, C." userId="fdf70b1d-5b2b-4d23-a441-e969c70290fa" providerId="ADAL" clId="{4EFC81A7-F3AB-454D-A4A0-A8F5D6F6C429}" dt="2019-03-14T17:04:33.558" v="531" actId="164"/>
          <ac:grpSpMkLst>
            <pc:docMk/>
            <pc:sldMk cId="3960896148" sldId="1484"/>
            <ac:grpSpMk id="58" creationId="{56C12A08-32D1-49CC-AEC1-2289869C52D8}"/>
          </ac:grpSpMkLst>
        </pc:grpChg>
      </pc:sldChg>
      <pc:sldChg chg="addSp modSp modTransition modAnim">
        <pc:chgData name="Espinosa Morente, C." userId="fdf70b1d-5b2b-4d23-a441-e969c70290fa" providerId="ADAL" clId="{4EFC81A7-F3AB-454D-A4A0-A8F5D6F6C429}" dt="2019-03-14T17:05:44.749" v="534"/>
        <pc:sldMkLst>
          <pc:docMk/>
          <pc:sldMk cId="1816314259" sldId="1485"/>
        </pc:sldMkLst>
        <pc:spChg chg="mod">
          <ac:chgData name="Espinosa Morente, C." userId="fdf70b1d-5b2b-4d23-a441-e969c70290fa" providerId="ADAL" clId="{4EFC81A7-F3AB-454D-A4A0-A8F5D6F6C429}" dt="2019-03-14T17:05:43.191" v="533" actId="164"/>
          <ac:spMkLst>
            <pc:docMk/>
            <pc:sldMk cId="1816314259" sldId="1485"/>
            <ac:spMk id="53" creationId="{DAA7C6E0-79D6-42F4-A17A-16CD2E30A3DF}"/>
          </ac:spMkLst>
        </pc:spChg>
        <pc:grpChg chg="add mod">
          <ac:chgData name="Espinosa Morente, C." userId="fdf70b1d-5b2b-4d23-a441-e969c70290fa" providerId="ADAL" clId="{4EFC81A7-F3AB-454D-A4A0-A8F5D6F6C429}" dt="2019-03-14T17:05:43.191" v="533" actId="164"/>
          <ac:grpSpMkLst>
            <pc:docMk/>
            <pc:sldMk cId="1816314259" sldId="1485"/>
            <ac:grpSpMk id="2" creationId="{F372473F-CCA5-4263-91B9-4F837ED48EFF}"/>
          </ac:grpSpMkLst>
        </pc:grpChg>
        <pc:grpChg chg="mod">
          <ac:chgData name="Espinosa Morente, C." userId="fdf70b1d-5b2b-4d23-a441-e969c70290fa" providerId="ADAL" clId="{4EFC81A7-F3AB-454D-A4A0-A8F5D6F6C429}" dt="2019-03-14T17:05:43.191" v="533" actId="164"/>
          <ac:grpSpMkLst>
            <pc:docMk/>
            <pc:sldMk cId="1816314259" sldId="1485"/>
            <ac:grpSpMk id="58" creationId="{56C12A08-32D1-49CC-AEC1-2289869C52D8}"/>
          </ac:grpSpMkLst>
        </pc:grpChg>
      </pc:sldChg>
      <pc:sldChg chg="modSp modTransition modAnim">
        <pc:chgData name="Espinosa Morente, C." userId="fdf70b1d-5b2b-4d23-a441-e969c70290fa" providerId="ADAL" clId="{4EFC81A7-F3AB-454D-A4A0-A8F5D6F6C429}" dt="2019-03-14T14:31:24.982" v="526" actId="18131"/>
        <pc:sldMkLst>
          <pc:docMk/>
          <pc:sldMk cId="4129334361" sldId="1486"/>
        </pc:sldMkLst>
        <pc:picChg chg="mod modCrop">
          <ac:chgData name="Espinosa Morente, C." userId="fdf70b1d-5b2b-4d23-a441-e969c70290fa" providerId="ADAL" clId="{4EFC81A7-F3AB-454D-A4A0-A8F5D6F6C429}" dt="2019-03-14T14:31:24.982" v="526" actId="18131"/>
          <ac:picMkLst>
            <pc:docMk/>
            <pc:sldMk cId="4129334361" sldId="1486"/>
            <ac:picMk id="4" creationId="{196AC1FF-9E82-426F-8F45-2033C70CBFAA}"/>
          </ac:picMkLst>
        </pc:picChg>
      </pc:sldChg>
      <pc:sldChg chg="modSp modTransition modAnim">
        <pc:chgData name="Espinosa Morente, C." userId="fdf70b1d-5b2b-4d23-a441-e969c70290fa" providerId="ADAL" clId="{4EFC81A7-F3AB-454D-A4A0-A8F5D6F6C429}" dt="2019-03-14T14:31:55.936" v="528" actId="18131"/>
        <pc:sldMkLst>
          <pc:docMk/>
          <pc:sldMk cId="2984591921" sldId="1487"/>
        </pc:sldMkLst>
        <pc:picChg chg="mod modCrop">
          <ac:chgData name="Espinosa Morente, C." userId="fdf70b1d-5b2b-4d23-a441-e969c70290fa" providerId="ADAL" clId="{4EFC81A7-F3AB-454D-A4A0-A8F5D6F6C429}" dt="2019-03-14T14:31:55.936" v="528" actId="18131"/>
          <ac:picMkLst>
            <pc:docMk/>
            <pc:sldMk cId="2984591921" sldId="1487"/>
            <ac:picMk id="6" creationId="{FB26F99C-F577-4E73-8690-B162B0D7778D}"/>
          </ac:picMkLst>
        </pc:picChg>
      </pc:sldChg>
      <pc:sldChg chg="modTransition modAnim">
        <pc:chgData name="Espinosa Morente, C." userId="fdf70b1d-5b2b-4d23-a441-e969c70290fa" providerId="ADAL" clId="{4EFC81A7-F3AB-454D-A4A0-A8F5D6F6C429}" dt="2019-03-14T14:29:51.509" v="523"/>
        <pc:sldMkLst>
          <pc:docMk/>
          <pc:sldMk cId="609125734" sldId="1492"/>
        </pc:sldMkLst>
      </pc:sldChg>
      <pc:sldChg chg="addSp delSp modTransition modAnim">
        <pc:chgData name="Espinosa Morente, C." userId="fdf70b1d-5b2b-4d23-a441-e969c70290fa" providerId="ADAL" clId="{4EFC81A7-F3AB-454D-A4A0-A8F5D6F6C429}" dt="2019-03-14T17:06:28.523" v="536"/>
        <pc:sldMkLst>
          <pc:docMk/>
          <pc:sldMk cId="1834023398" sldId="1493"/>
        </pc:sldMkLst>
        <pc:spChg chg="del">
          <ac:chgData name="Espinosa Morente, C." userId="fdf70b1d-5b2b-4d23-a441-e969c70290fa" providerId="ADAL" clId="{4EFC81A7-F3AB-454D-A4A0-A8F5D6F6C429}" dt="2019-03-14T17:06:28.175" v="535" actId="478"/>
          <ac:spMkLst>
            <pc:docMk/>
            <pc:sldMk cId="1834023398" sldId="1493"/>
            <ac:spMk id="3" creationId="{25F3A153-B878-4E31-B92C-288FD75BB5CB}"/>
          </ac:spMkLst>
        </pc:spChg>
        <pc:spChg chg="add">
          <ac:chgData name="Espinosa Morente, C." userId="fdf70b1d-5b2b-4d23-a441-e969c70290fa" providerId="ADAL" clId="{4EFC81A7-F3AB-454D-A4A0-A8F5D6F6C429}" dt="2019-03-14T17:06:28.523" v="536"/>
          <ac:spMkLst>
            <pc:docMk/>
            <pc:sldMk cId="1834023398" sldId="1493"/>
            <ac:spMk id="25" creationId="{D159045B-E233-45E3-8F8A-9C7735D22781}"/>
          </ac:spMkLst>
        </pc:spChg>
      </pc:sldChg>
      <pc:sldChg chg="modTransition modAnim">
        <pc:chgData name="Espinosa Morente, C." userId="fdf70b1d-5b2b-4d23-a441-e969c70290fa" providerId="ADAL" clId="{4EFC81A7-F3AB-454D-A4A0-A8F5D6F6C429}" dt="2019-03-14T14:29:51.509" v="523"/>
        <pc:sldMkLst>
          <pc:docMk/>
          <pc:sldMk cId="662859205" sldId="1494"/>
        </pc:sldMkLst>
      </pc:sldChg>
      <pc:sldChg chg="modTransition modAnim">
        <pc:chgData name="Espinosa Morente, C." userId="fdf70b1d-5b2b-4d23-a441-e969c70290fa" providerId="ADAL" clId="{4EFC81A7-F3AB-454D-A4A0-A8F5D6F6C429}" dt="2019-03-14T14:29:51.509" v="523"/>
        <pc:sldMkLst>
          <pc:docMk/>
          <pc:sldMk cId="3456407813" sldId="1496"/>
        </pc:sldMkLst>
      </pc:sldChg>
      <pc:sldChg chg="addSp modSp modTransition modAnim">
        <pc:chgData name="Espinosa Morente, C." userId="fdf70b1d-5b2b-4d23-a441-e969c70290fa" providerId="ADAL" clId="{4EFC81A7-F3AB-454D-A4A0-A8F5D6F6C429}" dt="2019-03-14T14:29:51.509" v="523"/>
        <pc:sldMkLst>
          <pc:docMk/>
          <pc:sldMk cId="3951626626" sldId="1497"/>
        </pc:sldMkLst>
        <pc:spChg chg="mod">
          <ac:chgData name="Espinosa Morente, C." userId="fdf70b1d-5b2b-4d23-a441-e969c70290fa" providerId="ADAL" clId="{4EFC81A7-F3AB-454D-A4A0-A8F5D6F6C429}" dt="2019-03-14T11:33:03.599" v="52" actId="164"/>
          <ac:spMkLst>
            <pc:docMk/>
            <pc:sldMk cId="3951626626" sldId="1497"/>
            <ac:spMk id="10" creationId="{547D3E4F-49CE-43F9-868B-EC890FA3C7F3}"/>
          </ac:spMkLst>
        </pc:spChg>
        <pc:spChg chg="mod">
          <ac:chgData name="Espinosa Morente, C." userId="fdf70b1d-5b2b-4d23-a441-e969c70290fa" providerId="ADAL" clId="{4EFC81A7-F3AB-454D-A4A0-A8F5D6F6C429}" dt="2019-03-14T11:33:03.599" v="52" actId="164"/>
          <ac:spMkLst>
            <pc:docMk/>
            <pc:sldMk cId="3951626626" sldId="1497"/>
            <ac:spMk id="15" creationId="{257E58A6-8C43-4F50-9E8E-A8D437D9EC04}"/>
          </ac:spMkLst>
        </pc:spChg>
        <pc:spChg chg="mod">
          <ac:chgData name="Espinosa Morente, C." userId="fdf70b1d-5b2b-4d23-a441-e969c70290fa" providerId="ADAL" clId="{4EFC81A7-F3AB-454D-A4A0-A8F5D6F6C429}" dt="2019-03-14T11:33:13.138" v="54" actId="164"/>
          <ac:spMkLst>
            <pc:docMk/>
            <pc:sldMk cId="3951626626" sldId="1497"/>
            <ac:spMk id="16" creationId="{03C97E3F-9B3A-4899-A2DF-F97F61743227}"/>
          </ac:spMkLst>
        </pc:spChg>
        <pc:spChg chg="mod">
          <ac:chgData name="Espinosa Morente, C." userId="fdf70b1d-5b2b-4d23-a441-e969c70290fa" providerId="ADAL" clId="{4EFC81A7-F3AB-454D-A4A0-A8F5D6F6C429}" dt="2019-03-14T11:33:13.138" v="54" actId="164"/>
          <ac:spMkLst>
            <pc:docMk/>
            <pc:sldMk cId="3951626626" sldId="1497"/>
            <ac:spMk id="17" creationId="{29ED0393-B9FA-4017-8F3D-62F7A2E8BC20}"/>
          </ac:spMkLst>
        </pc:spChg>
        <pc:spChg chg="mod">
          <ac:chgData name="Espinosa Morente, C." userId="fdf70b1d-5b2b-4d23-a441-e969c70290fa" providerId="ADAL" clId="{4EFC81A7-F3AB-454D-A4A0-A8F5D6F6C429}" dt="2019-03-14T11:33:25.189" v="57" actId="164"/>
          <ac:spMkLst>
            <pc:docMk/>
            <pc:sldMk cId="3951626626" sldId="1497"/>
            <ac:spMk id="18" creationId="{CC56D916-9F2F-4B2A-90F6-A9C9BF1A9902}"/>
          </ac:spMkLst>
        </pc:spChg>
        <pc:spChg chg="mod">
          <ac:chgData name="Espinosa Morente, C." userId="fdf70b1d-5b2b-4d23-a441-e969c70290fa" providerId="ADAL" clId="{4EFC81A7-F3AB-454D-A4A0-A8F5D6F6C429}" dt="2019-03-14T11:33:25.189" v="57" actId="164"/>
          <ac:spMkLst>
            <pc:docMk/>
            <pc:sldMk cId="3951626626" sldId="1497"/>
            <ac:spMk id="19" creationId="{7CCB5F05-0A05-4DE4-A64C-0E979955C157}"/>
          </ac:spMkLst>
        </pc:spChg>
        <pc:spChg chg="mod">
          <ac:chgData name="Espinosa Morente, C." userId="fdf70b1d-5b2b-4d23-a441-e969c70290fa" providerId="ADAL" clId="{4EFC81A7-F3AB-454D-A4A0-A8F5D6F6C429}" dt="2019-03-14T11:33:39.905" v="59" actId="164"/>
          <ac:spMkLst>
            <pc:docMk/>
            <pc:sldMk cId="3951626626" sldId="1497"/>
            <ac:spMk id="20" creationId="{AAEE4E81-F3E7-421E-B8EE-A454687597C2}"/>
          </ac:spMkLst>
        </pc:spChg>
        <pc:spChg chg="mod">
          <ac:chgData name="Espinosa Morente, C." userId="fdf70b1d-5b2b-4d23-a441-e969c70290fa" providerId="ADAL" clId="{4EFC81A7-F3AB-454D-A4A0-A8F5D6F6C429}" dt="2019-03-14T11:33:39.905" v="59" actId="164"/>
          <ac:spMkLst>
            <pc:docMk/>
            <pc:sldMk cId="3951626626" sldId="1497"/>
            <ac:spMk id="21" creationId="{0EA9F68C-CC47-4C1D-8562-578C73A94B6C}"/>
          </ac:spMkLst>
        </pc:spChg>
        <pc:spChg chg="mod">
          <ac:chgData name="Espinosa Morente, C." userId="fdf70b1d-5b2b-4d23-a441-e969c70290fa" providerId="ADAL" clId="{4EFC81A7-F3AB-454D-A4A0-A8F5D6F6C429}" dt="2019-03-14T11:33:48.478" v="61" actId="164"/>
          <ac:spMkLst>
            <pc:docMk/>
            <pc:sldMk cId="3951626626" sldId="1497"/>
            <ac:spMk id="22" creationId="{CC07E936-BF52-453A-BAE2-8DE86D277BF6}"/>
          </ac:spMkLst>
        </pc:spChg>
        <pc:spChg chg="mod">
          <ac:chgData name="Espinosa Morente, C." userId="fdf70b1d-5b2b-4d23-a441-e969c70290fa" providerId="ADAL" clId="{4EFC81A7-F3AB-454D-A4A0-A8F5D6F6C429}" dt="2019-03-14T11:33:48.478" v="61" actId="164"/>
          <ac:spMkLst>
            <pc:docMk/>
            <pc:sldMk cId="3951626626" sldId="1497"/>
            <ac:spMk id="23" creationId="{3FA62A49-07FD-4B1A-9336-64F111D24CD5}"/>
          </ac:spMkLst>
        </pc:spChg>
        <pc:grpChg chg="add mod">
          <ac:chgData name="Espinosa Morente, C." userId="fdf70b1d-5b2b-4d23-a441-e969c70290fa" providerId="ADAL" clId="{4EFC81A7-F3AB-454D-A4A0-A8F5D6F6C429}" dt="2019-03-14T11:33:03.599" v="52" actId="164"/>
          <ac:grpSpMkLst>
            <pc:docMk/>
            <pc:sldMk cId="3951626626" sldId="1497"/>
            <ac:grpSpMk id="2" creationId="{FC138186-43F0-432D-9863-6D4A1A6DACBF}"/>
          </ac:grpSpMkLst>
        </pc:grpChg>
        <pc:grpChg chg="add mod">
          <ac:chgData name="Espinosa Morente, C." userId="fdf70b1d-5b2b-4d23-a441-e969c70290fa" providerId="ADAL" clId="{4EFC81A7-F3AB-454D-A4A0-A8F5D6F6C429}" dt="2019-03-14T11:33:13.138" v="54" actId="164"/>
          <ac:grpSpMkLst>
            <pc:docMk/>
            <pc:sldMk cId="3951626626" sldId="1497"/>
            <ac:grpSpMk id="4" creationId="{21270542-4F05-44EC-85F5-DAAB277A2993}"/>
          </ac:grpSpMkLst>
        </pc:grpChg>
        <pc:grpChg chg="add mod">
          <ac:chgData name="Espinosa Morente, C." userId="fdf70b1d-5b2b-4d23-a441-e969c70290fa" providerId="ADAL" clId="{4EFC81A7-F3AB-454D-A4A0-A8F5D6F6C429}" dt="2019-03-14T11:33:25.189" v="57" actId="164"/>
          <ac:grpSpMkLst>
            <pc:docMk/>
            <pc:sldMk cId="3951626626" sldId="1497"/>
            <ac:grpSpMk id="5" creationId="{BF3FA484-9C04-47FF-8C20-22214299E0F9}"/>
          </ac:grpSpMkLst>
        </pc:grpChg>
        <pc:grpChg chg="add mod">
          <ac:chgData name="Espinosa Morente, C." userId="fdf70b1d-5b2b-4d23-a441-e969c70290fa" providerId="ADAL" clId="{4EFC81A7-F3AB-454D-A4A0-A8F5D6F6C429}" dt="2019-03-14T11:33:39.905" v="59" actId="164"/>
          <ac:grpSpMkLst>
            <pc:docMk/>
            <pc:sldMk cId="3951626626" sldId="1497"/>
            <ac:grpSpMk id="6" creationId="{04F9DDC4-6935-4456-B669-B27272B61241}"/>
          </ac:grpSpMkLst>
        </pc:grpChg>
        <pc:grpChg chg="add mod">
          <ac:chgData name="Espinosa Morente, C." userId="fdf70b1d-5b2b-4d23-a441-e969c70290fa" providerId="ADAL" clId="{4EFC81A7-F3AB-454D-A4A0-A8F5D6F6C429}" dt="2019-03-14T11:33:48.478" v="61" actId="164"/>
          <ac:grpSpMkLst>
            <pc:docMk/>
            <pc:sldMk cId="3951626626" sldId="1497"/>
            <ac:grpSpMk id="7" creationId="{4306DC57-8B58-4285-A388-087C1F5D0209}"/>
          </ac:grpSpMkLst>
        </pc:grpChg>
      </pc:sldChg>
      <pc:sldChg chg="addSp delSp modSp modTransition modAnim">
        <pc:chgData name="Espinosa Morente, C." userId="fdf70b1d-5b2b-4d23-a441-e969c70290fa" providerId="ADAL" clId="{4EFC81A7-F3AB-454D-A4A0-A8F5D6F6C429}" dt="2019-03-14T14:29:51.509" v="523"/>
        <pc:sldMkLst>
          <pc:docMk/>
          <pc:sldMk cId="4210490288" sldId="1498"/>
        </pc:sldMkLst>
        <pc:spChg chg="mod">
          <ac:chgData name="Espinosa Morente, C." userId="fdf70b1d-5b2b-4d23-a441-e969c70290fa" providerId="ADAL" clId="{4EFC81A7-F3AB-454D-A4A0-A8F5D6F6C429}" dt="2019-03-14T14:29:22.322" v="520" actId="20577"/>
          <ac:spMkLst>
            <pc:docMk/>
            <pc:sldMk cId="4210490288" sldId="1498"/>
            <ac:spMk id="3" creationId="{25F3A153-B878-4E31-B92C-288FD75BB5CB}"/>
          </ac:spMkLst>
        </pc:spChg>
        <pc:spChg chg="mod">
          <ac:chgData name="Espinosa Morente, C." userId="fdf70b1d-5b2b-4d23-a441-e969c70290fa" providerId="ADAL" clId="{4EFC81A7-F3AB-454D-A4A0-A8F5D6F6C429}" dt="2019-03-14T11:50:15.764" v="180" actId="164"/>
          <ac:spMkLst>
            <pc:docMk/>
            <pc:sldMk cId="4210490288" sldId="1498"/>
            <ac:spMk id="19" creationId="{9F682740-3CCC-44C4-AFE9-4E6ADE7A2FF1}"/>
          </ac:spMkLst>
        </pc:spChg>
        <pc:spChg chg="mod">
          <ac:chgData name="Espinosa Morente, C." userId="fdf70b1d-5b2b-4d23-a441-e969c70290fa" providerId="ADAL" clId="{4EFC81A7-F3AB-454D-A4A0-A8F5D6F6C429}" dt="2019-03-14T11:50:37.871" v="186" actId="164"/>
          <ac:spMkLst>
            <pc:docMk/>
            <pc:sldMk cId="4210490288" sldId="1498"/>
            <ac:spMk id="20" creationId="{96C824E9-7911-47EB-97D0-851A9358F8E5}"/>
          </ac:spMkLst>
        </pc:spChg>
        <pc:spChg chg="mod">
          <ac:chgData name="Espinosa Morente, C." userId="fdf70b1d-5b2b-4d23-a441-e969c70290fa" providerId="ADAL" clId="{4EFC81A7-F3AB-454D-A4A0-A8F5D6F6C429}" dt="2019-03-14T11:50:19.455" v="181" actId="164"/>
          <ac:spMkLst>
            <pc:docMk/>
            <pc:sldMk cId="4210490288" sldId="1498"/>
            <ac:spMk id="21" creationId="{62A25EC5-8E38-48C5-94B6-2D3BF14CD657}"/>
          </ac:spMkLst>
        </pc:spChg>
        <pc:spChg chg="mod">
          <ac:chgData name="Espinosa Morente, C." userId="fdf70b1d-5b2b-4d23-a441-e969c70290fa" providerId="ADAL" clId="{4EFC81A7-F3AB-454D-A4A0-A8F5D6F6C429}" dt="2019-03-14T11:50:23.074" v="182" actId="164"/>
          <ac:spMkLst>
            <pc:docMk/>
            <pc:sldMk cId="4210490288" sldId="1498"/>
            <ac:spMk id="22" creationId="{1294B358-C835-4B15-B912-EB27FD053356}"/>
          </ac:spMkLst>
        </pc:spChg>
        <pc:spChg chg="mod">
          <ac:chgData name="Espinosa Morente, C." userId="fdf70b1d-5b2b-4d23-a441-e969c70290fa" providerId="ADAL" clId="{4EFC81A7-F3AB-454D-A4A0-A8F5D6F6C429}" dt="2019-03-14T11:50:26.624" v="183" actId="164"/>
          <ac:spMkLst>
            <pc:docMk/>
            <pc:sldMk cId="4210490288" sldId="1498"/>
            <ac:spMk id="23" creationId="{C55B2BBA-2383-4A36-AC20-1F1FDB1C8499}"/>
          </ac:spMkLst>
        </pc:spChg>
        <pc:spChg chg="mod">
          <ac:chgData name="Espinosa Morente, C." userId="fdf70b1d-5b2b-4d23-a441-e969c70290fa" providerId="ADAL" clId="{4EFC81A7-F3AB-454D-A4A0-A8F5D6F6C429}" dt="2019-03-14T11:50:30.012" v="184" actId="164"/>
          <ac:spMkLst>
            <pc:docMk/>
            <pc:sldMk cId="4210490288" sldId="1498"/>
            <ac:spMk id="24" creationId="{947C07C2-D1AC-422C-852B-D53648202237}"/>
          </ac:spMkLst>
        </pc:spChg>
        <pc:spChg chg="mod">
          <ac:chgData name="Espinosa Morente, C." userId="fdf70b1d-5b2b-4d23-a441-e969c70290fa" providerId="ADAL" clId="{4EFC81A7-F3AB-454D-A4A0-A8F5D6F6C429}" dt="2019-03-14T11:50:33.757" v="185" actId="164"/>
          <ac:spMkLst>
            <pc:docMk/>
            <pc:sldMk cId="4210490288" sldId="1498"/>
            <ac:spMk id="25" creationId="{E72A5A6F-0422-450E-BFE3-7DEE9A350235}"/>
          </ac:spMkLst>
        </pc:spChg>
        <pc:spChg chg="add del">
          <ac:chgData name="Espinosa Morente, C." userId="fdf70b1d-5b2b-4d23-a441-e969c70290fa" providerId="ADAL" clId="{4EFC81A7-F3AB-454D-A4A0-A8F5D6F6C429}" dt="2019-03-14T11:54:56.083" v="196"/>
          <ac:spMkLst>
            <pc:docMk/>
            <pc:sldMk cId="4210490288" sldId="1498"/>
            <ac:spMk id="35" creationId="{4C1EDDEB-9732-4FC7-99BE-FE32C9FAAA17}"/>
          </ac:spMkLst>
        </pc:spChg>
        <pc:spChg chg="add del">
          <ac:chgData name="Espinosa Morente, C." userId="fdf70b1d-5b2b-4d23-a441-e969c70290fa" providerId="ADAL" clId="{4EFC81A7-F3AB-454D-A4A0-A8F5D6F6C429}" dt="2019-03-14T11:55:34.531" v="198"/>
          <ac:spMkLst>
            <pc:docMk/>
            <pc:sldMk cId="4210490288" sldId="1498"/>
            <ac:spMk id="37" creationId="{D0966A50-4137-4B95-AF29-B5C70A94850B}"/>
          </ac:spMkLst>
        </pc:spChg>
        <pc:spChg chg="mod">
          <ac:chgData name="Espinosa Morente, C." userId="fdf70b1d-5b2b-4d23-a441-e969c70290fa" providerId="ADAL" clId="{4EFC81A7-F3AB-454D-A4A0-A8F5D6F6C429}" dt="2019-03-14T11:59:53.074" v="215"/>
          <ac:spMkLst>
            <pc:docMk/>
            <pc:sldMk cId="4210490288" sldId="1498"/>
            <ac:spMk id="42" creationId="{78D66DB1-63A0-49AB-8E8D-0F77A55A9712}"/>
          </ac:spMkLst>
        </pc:spChg>
        <pc:spChg chg="mod">
          <ac:chgData name="Espinosa Morente, C." userId="fdf70b1d-5b2b-4d23-a441-e969c70290fa" providerId="ADAL" clId="{4EFC81A7-F3AB-454D-A4A0-A8F5D6F6C429}" dt="2019-03-14T11:59:20.915" v="209"/>
          <ac:spMkLst>
            <pc:docMk/>
            <pc:sldMk cId="4210490288" sldId="1498"/>
            <ac:spMk id="44" creationId="{E4991487-1481-490A-88D8-EECF34B5A8A3}"/>
          </ac:spMkLst>
        </pc:spChg>
        <pc:grpChg chg="add mod">
          <ac:chgData name="Espinosa Morente, C." userId="fdf70b1d-5b2b-4d23-a441-e969c70290fa" providerId="ADAL" clId="{4EFC81A7-F3AB-454D-A4A0-A8F5D6F6C429}" dt="2019-03-14T11:50:15.764" v="180" actId="164"/>
          <ac:grpSpMkLst>
            <pc:docMk/>
            <pc:sldMk cId="4210490288" sldId="1498"/>
            <ac:grpSpMk id="2" creationId="{4D1BF9E9-1E56-4CE1-9539-9420C8AAB057}"/>
          </ac:grpSpMkLst>
        </pc:grpChg>
        <pc:grpChg chg="mod">
          <ac:chgData name="Espinosa Morente, C." userId="fdf70b1d-5b2b-4d23-a441-e969c70290fa" providerId="ADAL" clId="{4EFC81A7-F3AB-454D-A4A0-A8F5D6F6C429}" dt="2019-03-14T11:37:32.852" v="83" actId="1035"/>
          <ac:grpSpMkLst>
            <pc:docMk/>
            <pc:sldMk cId="4210490288" sldId="1498"/>
            <ac:grpSpMk id="7" creationId="{31A29B81-074B-4268-99B0-A64113DFF779}"/>
          </ac:grpSpMkLst>
        </pc:grpChg>
        <pc:grpChg chg="add mod">
          <ac:chgData name="Espinosa Morente, C." userId="fdf70b1d-5b2b-4d23-a441-e969c70290fa" providerId="ADAL" clId="{4EFC81A7-F3AB-454D-A4A0-A8F5D6F6C429}" dt="2019-03-14T11:50:19.455" v="181" actId="164"/>
          <ac:grpSpMkLst>
            <pc:docMk/>
            <pc:sldMk cId="4210490288" sldId="1498"/>
            <ac:grpSpMk id="9" creationId="{8CE8A38C-479F-4760-959C-A3CFC039FA8F}"/>
          </ac:grpSpMkLst>
        </pc:grpChg>
        <pc:grpChg chg="add mod">
          <ac:chgData name="Espinosa Morente, C." userId="fdf70b1d-5b2b-4d23-a441-e969c70290fa" providerId="ADAL" clId="{4EFC81A7-F3AB-454D-A4A0-A8F5D6F6C429}" dt="2019-03-14T11:50:23.074" v="182" actId="164"/>
          <ac:grpSpMkLst>
            <pc:docMk/>
            <pc:sldMk cId="4210490288" sldId="1498"/>
            <ac:grpSpMk id="11" creationId="{AAD748A5-6BC4-423D-886C-103A495FE13F}"/>
          </ac:grpSpMkLst>
        </pc:grpChg>
        <pc:grpChg chg="add mod">
          <ac:chgData name="Espinosa Morente, C." userId="fdf70b1d-5b2b-4d23-a441-e969c70290fa" providerId="ADAL" clId="{4EFC81A7-F3AB-454D-A4A0-A8F5D6F6C429}" dt="2019-03-14T11:50:26.624" v="183" actId="164"/>
          <ac:grpSpMkLst>
            <pc:docMk/>
            <pc:sldMk cId="4210490288" sldId="1498"/>
            <ac:grpSpMk id="26" creationId="{B76D26E7-4041-450F-B977-F88946974FCC}"/>
          </ac:grpSpMkLst>
        </pc:grpChg>
        <pc:grpChg chg="add mod">
          <ac:chgData name="Espinosa Morente, C." userId="fdf70b1d-5b2b-4d23-a441-e969c70290fa" providerId="ADAL" clId="{4EFC81A7-F3AB-454D-A4A0-A8F5D6F6C429}" dt="2019-03-14T11:50:30.012" v="184" actId="164"/>
          <ac:grpSpMkLst>
            <pc:docMk/>
            <pc:sldMk cId="4210490288" sldId="1498"/>
            <ac:grpSpMk id="29" creationId="{3C93F757-6407-4EFA-A4C9-849221E646FE}"/>
          </ac:grpSpMkLst>
        </pc:grpChg>
        <pc:grpChg chg="add mod">
          <ac:chgData name="Espinosa Morente, C." userId="fdf70b1d-5b2b-4d23-a441-e969c70290fa" providerId="ADAL" clId="{4EFC81A7-F3AB-454D-A4A0-A8F5D6F6C429}" dt="2019-03-14T11:50:33.757" v="185" actId="164"/>
          <ac:grpSpMkLst>
            <pc:docMk/>
            <pc:sldMk cId="4210490288" sldId="1498"/>
            <ac:grpSpMk id="30" creationId="{394B11E3-03F3-4C76-AF5D-5D8B94815904}"/>
          </ac:grpSpMkLst>
        </pc:grpChg>
        <pc:grpChg chg="add mod">
          <ac:chgData name="Espinosa Morente, C." userId="fdf70b1d-5b2b-4d23-a441-e969c70290fa" providerId="ADAL" clId="{4EFC81A7-F3AB-454D-A4A0-A8F5D6F6C429}" dt="2019-03-14T11:50:37.871" v="186" actId="164"/>
          <ac:grpSpMkLst>
            <pc:docMk/>
            <pc:sldMk cId="4210490288" sldId="1498"/>
            <ac:grpSpMk id="31" creationId="{0E59AFD5-770B-4E2A-8448-6E52BCB3BF1D}"/>
          </ac:grpSpMkLst>
        </pc:grpChg>
        <pc:picChg chg="mod">
          <ac:chgData name="Espinosa Morente, C." userId="fdf70b1d-5b2b-4d23-a441-e969c70290fa" providerId="ADAL" clId="{4EFC81A7-F3AB-454D-A4A0-A8F5D6F6C429}" dt="2019-03-14T11:50:15.764" v="180" actId="164"/>
          <ac:picMkLst>
            <pc:docMk/>
            <pc:sldMk cId="4210490288" sldId="1498"/>
            <ac:picMk id="8" creationId="{B0007827-19A1-4D45-85F5-1ED20167A72B}"/>
          </ac:picMkLst>
        </pc:picChg>
        <pc:picChg chg="mod">
          <ac:chgData name="Espinosa Morente, C." userId="fdf70b1d-5b2b-4d23-a441-e969c70290fa" providerId="ADAL" clId="{4EFC81A7-F3AB-454D-A4A0-A8F5D6F6C429}" dt="2019-03-14T11:50:19.455" v="181" actId="164"/>
          <ac:picMkLst>
            <pc:docMk/>
            <pc:sldMk cId="4210490288" sldId="1498"/>
            <ac:picMk id="10" creationId="{D25162C9-C841-445C-846B-9DDC1DE352D9}"/>
          </ac:picMkLst>
        </pc:picChg>
        <pc:picChg chg="mod">
          <ac:chgData name="Espinosa Morente, C." userId="fdf70b1d-5b2b-4d23-a441-e969c70290fa" providerId="ADAL" clId="{4EFC81A7-F3AB-454D-A4A0-A8F5D6F6C429}" dt="2019-03-14T11:50:23.074" v="182" actId="164"/>
          <ac:picMkLst>
            <pc:docMk/>
            <pc:sldMk cId="4210490288" sldId="1498"/>
            <ac:picMk id="14" creationId="{D1A667AE-5DE2-4BEA-86CF-1E1F1469D122}"/>
          </ac:picMkLst>
        </pc:picChg>
        <pc:picChg chg="mod">
          <ac:chgData name="Espinosa Morente, C." userId="fdf70b1d-5b2b-4d23-a441-e969c70290fa" providerId="ADAL" clId="{4EFC81A7-F3AB-454D-A4A0-A8F5D6F6C429}" dt="2019-03-14T11:50:26.624" v="183" actId="164"/>
          <ac:picMkLst>
            <pc:docMk/>
            <pc:sldMk cId="4210490288" sldId="1498"/>
            <ac:picMk id="15" creationId="{A7A64A65-D54A-430F-A823-FC4B7D09A048}"/>
          </ac:picMkLst>
        </pc:picChg>
        <pc:picChg chg="mod">
          <ac:chgData name="Espinosa Morente, C." userId="fdf70b1d-5b2b-4d23-a441-e969c70290fa" providerId="ADAL" clId="{4EFC81A7-F3AB-454D-A4A0-A8F5D6F6C429}" dt="2019-03-14T11:50:30.012" v="184" actId="164"/>
          <ac:picMkLst>
            <pc:docMk/>
            <pc:sldMk cId="4210490288" sldId="1498"/>
            <ac:picMk id="16" creationId="{2A07F9ED-26C6-4054-A513-AC329700E253}"/>
          </ac:picMkLst>
        </pc:picChg>
        <pc:picChg chg="mod">
          <ac:chgData name="Espinosa Morente, C." userId="fdf70b1d-5b2b-4d23-a441-e969c70290fa" providerId="ADAL" clId="{4EFC81A7-F3AB-454D-A4A0-A8F5D6F6C429}" dt="2019-03-14T11:50:33.757" v="185" actId="164"/>
          <ac:picMkLst>
            <pc:docMk/>
            <pc:sldMk cId="4210490288" sldId="1498"/>
            <ac:picMk id="17" creationId="{0A83FAE0-5231-4DB5-93F0-178F50B317BE}"/>
          </ac:picMkLst>
        </pc:picChg>
        <pc:picChg chg="mod">
          <ac:chgData name="Espinosa Morente, C." userId="fdf70b1d-5b2b-4d23-a441-e969c70290fa" providerId="ADAL" clId="{4EFC81A7-F3AB-454D-A4A0-A8F5D6F6C429}" dt="2019-03-14T11:50:37.871" v="186" actId="164"/>
          <ac:picMkLst>
            <pc:docMk/>
            <pc:sldMk cId="4210490288" sldId="1498"/>
            <ac:picMk id="18" creationId="{732189E8-EFFC-4922-89D9-F0C119E2D6D4}"/>
          </ac:picMkLst>
        </pc:picChg>
      </pc:sldChg>
      <pc:sldChg chg="modTransition">
        <pc:chgData name="Espinosa Morente, C." userId="fdf70b1d-5b2b-4d23-a441-e969c70290fa" providerId="ADAL" clId="{4EFC81A7-F3AB-454D-A4A0-A8F5D6F6C429}" dt="2019-03-14T14:29:51.509" v="523"/>
        <pc:sldMkLst>
          <pc:docMk/>
          <pc:sldMk cId="2921207288" sldId="1500"/>
        </pc:sldMkLst>
      </pc:sldChg>
      <pc:sldChg chg="addSp delSp modTransition modAnim">
        <pc:chgData name="Espinosa Morente, C." userId="fdf70b1d-5b2b-4d23-a441-e969c70290fa" providerId="ADAL" clId="{4EFC81A7-F3AB-454D-A4A0-A8F5D6F6C429}" dt="2019-03-14T14:29:51.509" v="523"/>
        <pc:sldMkLst>
          <pc:docMk/>
          <pc:sldMk cId="376811554" sldId="1501"/>
        </pc:sldMkLst>
        <pc:spChg chg="add">
          <ac:chgData name="Espinosa Morente, C." userId="fdf70b1d-5b2b-4d23-a441-e969c70290fa" providerId="ADAL" clId="{4EFC81A7-F3AB-454D-A4A0-A8F5D6F6C429}" dt="2019-03-14T12:15:25.538" v="290"/>
          <ac:spMkLst>
            <pc:docMk/>
            <pc:sldMk cId="376811554" sldId="1501"/>
            <ac:spMk id="11" creationId="{01092D34-F6C3-4E42-B6E7-BB94B7FDC06D}"/>
          </ac:spMkLst>
        </pc:spChg>
        <pc:spChg chg="del">
          <ac:chgData name="Espinosa Morente, C." userId="fdf70b1d-5b2b-4d23-a441-e969c70290fa" providerId="ADAL" clId="{4EFC81A7-F3AB-454D-A4A0-A8F5D6F6C429}" dt="2019-03-14T12:15:25.106" v="289" actId="478"/>
          <ac:spMkLst>
            <pc:docMk/>
            <pc:sldMk cId="376811554" sldId="1501"/>
            <ac:spMk id="14" creationId="{DBC22C9E-24C4-42A5-A81E-3D98BAD0E22F}"/>
          </ac:spMkLst>
        </pc:spChg>
        <pc:picChg chg="del">
          <ac:chgData name="Espinosa Morente, C." userId="fdf70b1d-5b2b-4d23-a441-e969c70290fa" providerId="ADAL" clId="{4EFC81A7-F3AB-454D-A4A0-A8F5D6F6C429}" dt="2019-03-14T12:15:25.106" v="289" actId="478"/>
          <ac:picMkLst>
            <pc:docMk/>
            <pc:sldMk cId="376811554" sldId="1501"/>
            <ac:picMk id="10" creationId="{6DA95907-6211-49D2-A680-2443665E19F1}"/>
          </ac:picMkLst>
        </pc:picChg>
        <pc:picChg chg="add">
          <ac:chgData name="Espinosa Morente, C." userId="fdf70b1d-5b2b-4d23-a441-e969c70290fa" providerId="ADAL" clId="{4EFC81A7-F3AB-454D-A4A0-A8F5D6F6C429}" dt="2019-03-14T12:15:25.538" v="290"/>
          <ac:picMkLst>
            <pc:docMk/>
            <pc:sldMk cId="376811554" sldId="1501"/>
            <ac:picMk id="15" creationId="{4421C992-5614-444F-9BFF-FCB517136F4C}"/>
          </ac:picMkLst>
        </pc:picChg>
      </pc:sldChg>
      <pc:sldChg chg="addSp delSp modTransition modAnim">
        <pc:chgData name="Espinosa Morente, C." userId="fdf70b1d-5b2b-4d23-a441-e969c70290fa" providerId="ADAL" clId="{4EFC81A7-F3AB-454D-A4A0-A8F5D6F6C429}" dt="2019-03-14T14:29:51.509" v="523"/>
        <pc:sldMkLst>
          <pc:docMk/>
          <pc:sldMk cId="2264123294" sldId="1502"/>
        </pc:sldMkLst>
        <pc:spChg chg="add">
          <ac:chgData name="Espinosa Morente, C." userId="fdf70b1d-5b2b-4d23-a441-e969c70290fa" providerId="ADAL" clId="{4EFC81A7-F3AB-454D-A4A0-A8F5D6F6C429}" dt="2019-03-14T12:15:19.563" v="288"/>
          <ac:spMkLst>
            <pc:docMk/>
            <pc:sldMk cId="2264123294" sldId="1502"/>
            <ac:spMk id="11" creationId="{8757EB94-6AE7-4D5D-BC5E-0B8BD59C8F90}"/>
          </ac:spMkLst>
        </pc:spChg>
        <pc:spChg chg="del">
          <ac:chgData name="Espinosa Morente, C." userId="fdf70b1d-5b2b-4d23-a441-e969c70290fa" providerId="ADAL" clId="{4EFC81A7-F3AB-454D-A4A0-A8F5D6F6C429}" dt="2019-03-14T12:15:19.076" v="287" actId="478"/>
          <ac:spMkLst>
            <pc:docMk/>
            <pc:sldMk cId="2264123294" sldId="1502"/>
            <ac:spMk id="14" creationId="{DBC22C9E-24C4-42A5-A81E-3D98BAD0E22F}"/>
          </ac:spMkLst>
        </pc:spChg>
        <pc:picChg chg="del">
          <ac:chgData name="Espinosa Morente, C." userId="fdf70b1d-5b2b-4d23-a441-e969c70290fa" providerId="ADAL" clId="{4EFC81A7-F3AB-454D-A4A0-A8F5D6F6C429}" dt="2019-03-14T12:15:19.076" v="287" actId="478"/>
          <ac:picMkLst>
            <pc:docMk/>
            <pc:sldMk cId="2264123294" sldId="1502"/>
            <ac:picMk id="10" creationId="{219F3084-C9D0-441A-8A88-C6653438F38E}"/>
          </ac:picMkLst>
        </pc:picChg>
        <pc:picChg chg="add">
          <ac:chgData name="Espinosa Morente, C." userId="fdf70b1d-5b2b-4d23-a441-e969c70290fa" providerId="ADAL" clId="{4EFC81A7-F3AB-454D-A4A0-A8F5D6F6C429}" dt="2019-03-14T12:15:19.563" v="288"/>
          <ac:picMkLst>
            <pc:docMk/>
            <pc:sldMk cId="2264123294" sldId="1502"/>
            <ac:picMk id="15" creationId="{F20DF951-9EF4-4BBB-972F-DAE7793CB960}"/>
          </ac:picMkLst>
        </pc:picChg>
      </pc:sldChg>
      <pc:sldChg chg="modTransition modAnim">
        <pc:chgData name="Espinosa Morente, C." userId="fdf70b1d-5b2b-4d23-a441-e969c70290fa" providerId="ADAL" clId="{4EFC81A7-F3AB-454D-A4A0-A8F5D6F6C429}" dt="2019-03-14T14:29:51.509" v="523"/>
        <pc:sldMkLst>
          <pc:docMk/>
          <pc:sldMk cId="2386239107" sldId="1503"/>
        </pc:sldMkLst>
      </pc:sldChg>
      <pc:sldChg chg="addSp delSp modSp modTransition modAnim">
        <pc:chgData name="Espinosa Morente, C." userId="fdf70b1d-5b2b-4d23-a441-e969c70290fa" providerId="ADAL" clId="{4EFC81A7-F3AB-454D-A4A0-A8F5D6F6C429}" dt="2019-03-14T14:29:51.509" v="523"/>
        <pc:sldMkLst>
          <pc:docMk/>
          <pc:sldMk cId="4236985710" sldId="1504"/>
        </pc:sldMkLst>
        <pc:spChg chg="mod">
          <ac:chgData name="Espinosa Morente, C." userId="fdf70b1d-5b2b-4d23-a441-e969c70290fa" providerId="ADAL" clId="{4EFC81A7-F3AB-454D-A4A0-A8F5D6F6C429}" dt="2019-03-14T12:46:40.891" v="408" actId="164"/>
          <ac:spMkLst>
            <pc:docMk/>
            <pc:sldMk cId="4236985710" sldId="1504"/>
            <ac:spMk id="8" creationId="{7CABDAD6-1722-4B29-BC2C-42A0BD6ED34D}"/>
          </ac:spMkLst>
        </pc:spChg>
        <pc:spChg chg="del">
          <ac:chgData name="Espinosa Morente, C." userId="fdf70b1d-5b2b-4d23-a441-e969c70290fa" providerId="ADAL" clId="{4EFC81A7-F3AB-454D-A4A0-A8F5D6F6C429}" dt="2019-03-14T12:33:34.666" v="381" actId="478"/>
          <ac:spMkLst>
            <pc:docMk/>
            <pc:sldMk cId="4236985710" sldId="1504"/>
            <ac:spMk id="10" creationId="{15CCA6F8-5FBB-4C1E-A3B2-7603C6EB1F08}"/>
          </ac:spMkLst>
        </pc:spChg>
        <pc:spChg chg="add mod">
          <ac:chgData name="Espinosa Morente, C." userId="fdf70b1d-5b2b-4d23-a441-e969c70290fa" providerId="ADAL" clId="{4EFC81A7-F3AB-454D-A4A0-A8F5D6F6C429}" dt="2019-03-14T12:15:53.019" v="294" actId="12789"/>
          <ac:spMkLst>
            <pc:docMk/>
            <pc:sldMk cId="4236985710" sldId="1504"/>
            <ac:spMk id="11" creationId="{86C39B84-213C-4D80-801C-EF9CE09D82FD}"/>
          </ac:spMkLst>
        </pc:spChg>
        <pc:spChg chg="del">
          <ac:chgData name="Espinosa Morente, C." userId="fdf70b1d-5b2b-4d23-a441-e969c70290fa" providerId="ADAL" clId="{4EFC81A7-F3AB-454D-A4A0-A8F5D6F6C429}" dt="2019-03-14T12:15:38.551" v="292" actId="478"/>
          <ac:spMkLst>
            <pc:docMk/>
            <pc:sldMk cId="4236985710" sldId="1504"/>
            <ac:spMk id="14" creationId="{DBC22C9E-24C4-42A5-A81E-3D98BAD0E22F}"/>
          </ac:spMkLst>
        </pc:spChg>
        <pc:spChg chg="mod">
          <ac:chgData name="Espinosa Morente, C." userId="fdf70b1d-5b2b-4d23-a441-e969c70290fa" providerId="ADAL" clId="{4EFC81A7-F3AB-454D-A4A0-A8F5D6F6C429}" dt="2019-03-14T12:15:59.883" v="295" actId="12789"/>
          <ac:spMkLst>
            <pc:docMk/>
            <pc:sldMk cId="4236985710" sldId="1504"/>
            <ac:spMk id="15" creationId="{64B6B0E5-270A-4AF7-B0B7-804B10615A0C}"/>
          </ac:spMkLst>
        </pc:spChg>
        <pc:grpChg chg="add mod">
          <ac:chgData name="Espinosa Morente, C." userId="fdf70b1d-5b2b-4d23-a441-e969c70290fa" providerId="ADAL" clId="{4EFC81A7-F3AB-454D-A4A0-A8F5D6F6C429}" dt="2019-03-14T12:46:40.891" v="408" actId="164"/>
          <ac:grpSpMkLst>
            <pc:docMk/>
            <pc:sldMk cId="4236985710" sldId="1504"/>
            <ac:grpSpMk id="2" creationId="{3D8F52A5-D747-469A-8A13-571074E56DC9}"/>
          </ac:grpSpMkLst>
        </pc:grpChg>
        <pc:picChg chg="del">
          <ac:chgData name="Espinosa Morente, C." userId="fdf70b1d-5b2b-4d23-a441-e969c70290fa" providerId="ADAL" clId="{4EFC81A7-F3AB-454D-A4A0-A8F5D6F6C429}" dt="2019-03-14T12:15:38.551" v="292" actId="478"/>
          <ac:picMkLst>
            <pc:docMk/>
            <pc:sldMk cId="4236985710" sldId="1504"/>
            <ac:picMk id="16" creationId="{F51990E8-407D-4400-B9DF-DD6A15824CE9}"/>
          </ac:picMkLst>
        </pc:picChg>
        <pc:picChg chg="add">
          <ac:chgData name="Espinosa Morente, C." userId="fdf70b1d-5b2b-4d23-a441-e969c70290fa" providerId="ADAL" clId="{4EFC81A7-F3AB-454D-A4A0-A8F5D6F6C429}" dt="2019-03-14T12:15:38.894" v="293"/>
          <ac:picMkLst>
            <pc:docMk/>
            <pc:sldMk cId="4236985710" sldId="1504"/>
            <ac:picMk id="17" creationId="{7EA62F10-89BD-468D-A6B1-02C7EE1A58BA}"/>
          </ac:picMkLst>
        </pc:picChg>
        <pc:picChg chg="mod">
          <ac:chgData name="Espinosa Morente, C." userId="fdf70b1d-5b2b-4d23-a441-e969c70290fa" providerId="ADAL" clId="{4EFC81A7-F3AB-454D-A4A0-A8F5D6F6C429}" dt="2019-03-14T12:46:40.891" v="408" actId="164"/>
          <ac:picMkLst>
            <pc:docMk/>
            <pc:sldMk cId="4236985710" sldId="1504"/>
            <ac:picMk id="23556" creationId="{22F7ADEB-D1A9-4513-8F26-ED67B0E62264}"/>
          </ac:picMkLst>
        </pc:picChg>
      </pc:sldChg>
      <pc:sldChg chg="modSp modTransition modAnim">
        <pc:chgData name="Espinosa Morente, C." userId="fdf70b1d-5b2b-4d23-a441-e969c70290fa" providerId="ADAL" clId="{4EFC81A7-F3AB-454D-A4A0-A8F5D6F6C429}" dt="2019-03-14T14:29:51.509" v="523"/>
        <pc:sldMkLst>
          <pc:docMk/>
          <pc:sldMk cId="3535969854" sldId="1505"/>
        </pc:sldMkLst>
        <pc:spChg chg="mod">
          <ac:chgData name="Espinosa Morente, C." userId="fdf70b1d-5b2b-4d23-a441-e969c70290fa" providerId="ADAL" clId="{4EFC81A7-F3AB-454D-A4A0-A8F5D6F6C429}" dt="2019-03-14T12:24:44.392" v="380" actId="20577"/>
          <ac:spMkLst>
            <pc:docMk/>
            <pc:sldMk cId="3535969854" sldId="1505"/>
            <ac:spMk id="7" creationId="{073339E9-7381-43CF-8C1A-3EF2ACD0FAE4}"/>
          </ac:spMkLst>
        </pc:spChg>
        <pc:spChg chg="mod">
          <ac:chgData name="Espinosa Morente, C." userId="fdf70b1d-5b2b-4d23-a441-e969c70290fa" providerId="ADAL" clId="{4EFC81A7-F3AB-454D-A4A0-A8F5D6F6C429}" dt="2019-03-14T12:45:54.903" v="402" actId="1035"/>
          <ac:spMkLst>
            <pc:docMk/>
            <pc:sldMk cId="3535969854" sldId="1505"/>
            <ac:spMk id="18" creationId="{1B2E7611-37D0-4004-A520-EFEA87EAA3B6}"/>
          </ac:spMkLst>
        </pc:spChg>
      </pc:sldChg>
      <pc:sldChg chg="modTransition">
        <pc:chgData name="Espinosa Morente, C." userId="fdf70b1d-5b2b-4d23-a441-e969c70290fa" providerId="ADAL" clId="{4EFC81A7-F3AB-454D-A4A0-A8F5D6F6C429}" dt="2019-03-14T14:29:51.509" v="523"/>
        <pc:sldMkLst>
          <pc:docMk/>
          <pc:sldMk cId="391526886" sldId="1506"/>
        </pc:sldMkLst>
      </pc:sldChg>
      <pc:sldChg chg="modTransition">
        <pc:chgData name="Espinosa Morente, C." userId="fdf70b1d-5b2b-4d23-a441-e969c70290fa" providerId="ADAL" clId="{4EFC81A7-F3AB-454D-A4A0-A8F5D6F6C429}" dt="2019-03-14T14:29:51.509" v="523"/>
        <pc:sldMkLst>
          <pc:docMk/>
          <pc:sldMk cId="4035914351" sldId="1507"/>
        </pc:sldMkLst>
      </pc:sldChg>
      <pc:sldChg chg="modTransition">
        <pc:chgData name="Espinosa Morente, C." userId="fdf70b1d-5b2b-4d23-a441-e969c70290fa" providerId="ADAL" clId="{4EFC81A7-F3AB-454D-A4A0-A8F5D6F6C429}" dt="2019-03-14T14:29:51.509" v="523"/>
        <pc:sldMkLst>
          <pc:docMk/>
          <pc:sldMk cId="2016717794" sldId="1508"/>
        </pc:sldMkLst>
      </pc:sldChg>
      <pc:sldChg chg="modTransition modAnim">
        <pc:chgData name="Espinosa Morente, C." userId="fdf70b1d-5b2b-4d23-a441-e969c70290fa" providerId="ADAL" clId="{4EFC81A7-F3AB-454D-A4A0-A8F5D6F6C429}" dt="2019-03-14T14:29:51.509" v="523"/>
        <pc:sldMkLst>
          <pc:docMk/>
          <pc:sldMk cId="3245824020" sldId="1510"/>
        </pc:sldMkLst>
      </pc:sldChg>
      <pc:sldChg chg="modSp modTransition modAnim">
        <pc:chgData name="Espinosa Morente, C." userId="fdf70b1d-5b2b-4d23-a441-e969c70290fa" providerId="ADAL" clId="{4EFC81A7-F3AB-454D-A4A0-A8F5D6F6C429}" dt="2019-03-14T14:29:51.509" v="523"/>
        <pc:sldMkLst>
          <pc:docMk/>
          <pc:sldMk cId="769077267" sldId="1512"/>
        </pc:sldMkLst>
        <pc:picChg chg="mod modCrop">
          <ac:chgData name="Espinosa Morente, C." userId="fdf70b1d-5b2b-4d23-a441-e969c70290fa" providerId="ADAL" clId="{4EFC81A7-F3AB-454D-A4A0-A8F5D6F6C429}" dt="2019-03-14T14:10:54.273" v="423" actId="732"/>
          <ac:picMkLst>
            <pc:docMk/>
            <pc:sldMk cId="769077267" sldId="1512"/>
            <ac:picMk id="10" creationId="{00000000-0000-0000-0000-000000000000}"/>
          </ac:picMkLst>
        </pc:picChg>
      </pc:sldChg>
      <pc:sldChg chg="modSp modTransition">
        <pc:chgData name="Espinosa Morente, C." userId="fdf70b1d-5b2b-4d23-a441-e969c70290fa" providerId="ADAL" clId="{4EFC81A7-F3AB-454D-A4A0-A8F5D6F6C429}" dt="2019-03-14T14:29:51.509" v="523"/>
        <pc:sldMkLst>
          <pc:docMk/>
          <pc:sldMk cId="3678515360" sldId="1514"/>
        </pc:sldMkLst>
        <pc:picChg chg="mod modCrop">
          <ac:chgData name="Espinosa Morente, C." userId="fdf70b1d-5b2b-4d23-a441-e969c70290fa" providerId="ADAL" clId="{4EFC81A7-F3AB-454D-A4A0-A8F5D6F6C429}" dt="2019-03-14T14:11:09.056" v="424" actId="732"/>
          <ac:picMkLst>
            <pc:docMk/>
            <pc:sldMk cId="3678515360" sldId="1514"/>
            <ac:picMk id="10" creationId="{00000000-0000-0000-0000-000000000000}"/>
          </ac:picMkLst>
        </pc:picChg>
      </pc:sldChg>
      <pc:sldChg chg="modTransition modNotesTx">
        <pc:chgData name="Espinosa Morente, C." userId="fdf70b1d-5b2b-4d23-a441-e969c70290fa" providerId="ADAL" clId="{4EFC81A7-F3AB-454D-A4A0-A8F5D6F6C429}" dt="2019-03-24T16:05:39.025" v="900" actId="6549"/>
        <pc:sldMkLst>
          <pc:docMk/>
          <pc:sldMk cId="769199070" sldId="1515"/>
        </pc:sldMkLst>
      </pc:sldChg>
      <pc:sldChg chg="modTransition modAnim">
        <pc:chgData name="Espinosa Morente, C." userId="fdf70b1d-5b2b-4d23-a441-e969c70290fa" providerId="ADAL" clId="{4EFC81A7-F3AB-454D-A4A0-A8F5D6F6C429}" dt="2019-03-14T17:17:15.058" v="538"/>
        <pc:sldMkLst>
          <pc:docMk/>
          <pc:sldMk cId="2359364351" sldId="1516"/>
        </pc:sldMkLst>
      </pc:sldChg>
      <pc:sldChg chg="modSp modTransition modAnim">
        <pc:chgData name="Espinosa Morente, C." userId="fdf70b1d-5b2b-4d23-a441-e969c70290fa" providerId="ADAL" clId="{4EFC81A7-F3AB-454D-A4A0-A8F5D6F6C429}" dt="2019-03-14T14:29:51.509" v="523"/>
        <pc:sldMkLst>
          <pc:docMk/>
          <pc:sldMk cId="2126134230" sldId="1517"/>
        </pc:sldMkLst>
        <pc:spChg chg="mod">
          <ac:chgData name="Espinosa Morente, C." userId="fdf70b1d-5b2b-4d23-a441-e969c70290fa" providerId="ADAL" clId="{4EFC81A7-F3AB-454D-A4A0-A8F5D6F6C429}" dt="2019-03-14T11:36:03.509" v="71" actId="207"/>
          <ac:spMkLst>
            <pc:docMk/>
            <pc:sldMk cId="2126134230" sldId="1517"/>
            <ac:spMk id="51" creationId="{FD64405D-F850-4F69-82C5-83A9E46E5D9F}"/>
          </ac:spMkLst>
        </pc:spChg>
        <pc:spChg chg="mod">
          <ac:chgData name="Espinosa Morente, C." userId="fdf70b1d-5b2b-4d23-a441-e969c70290fa" providerId="ADAL" clId="{4EFC81A7-F3AB-454D-A4A0-A8F5D6F6C429}" dt="2019-03-14T11:36:03.509" v="71" actId="207"/>
          <ac:spMkLst>
            <pc:docMk/>
            <pc:sldMk cId="2126134230" sldId="1517"/>
            <ac:spMk id="52" creationId="{A000B243-F875-4E99-95AF-E2EAA99040A4}"/>
          </ac:spMkLst>
        </pc:spChg>
        <pc:spChg chg="mod">
          <ac:chgData name="Espinosa Morente, C." userId="fdf70b1d-5b2b-4d23-a441-e969c70290fa" providerId="ADAL" clId="{4EFC81A7-F3AB-454D-A4A0-A8F5D6F6C429}" dt="2019-03-14T11:36:03.509" v="71" actId="207"/>
          <ac:spMkLst>
            <pc:docMk/>
            <pc:sldMk cId="2126134230" sldId="1517"/>
            <ac:spMk id="53" creationId="{00663994-FCFF-436F-99E4-B396A3C4F850}"/>
          </ac:spMkLst>
        </pc:spChg>
        <pc:spChg chg="mod">
          <ac:chgData name="Espinosa Morente, C." userId="fdf70b1d-5b2b-4d23-a441-e969c70290fa" providerId="ADAL" clId="{4EFC81A7-F3AB-454D-A4A0-A8F5D6F6C429}" dt="2019-03-14T11:36:03.509" v="71" actId="207"/>
          <ac:spMkLst>
            <pc:docMk/>
            <pc:sldMk cId="2126134230" sldId="1517"/>
            <ac:spMk id="54" creationId="{D2F51212-3E51-426F-833E-BC1B7BDD649F}"/>
          </ac:spMkLst>
        </pc:spChg>
        <pc:spChg chg="mod">
          <ac:chgData name="Espinosa Morente, C." userId="fdf70b1d-5b2b-4d23-a441-e969c70290fa" providerId="ADAL" clId="{4EFC81A7-F3AB-454D-A4A0-A8F5D6F6C429}" dt="2019-03-14T11:35:57.041" v="70" actId="207"/>
          <ac:spMkLst>
            <pc:docMk/>
            <pc:sldMk cId="2126134230" sldId="1517"/>
            <ac:spMk id="55" creationId="{F105D1BD-51F8-49B8-AC7B-2BB7E636A395}"/>
          </ac:spMkLst>
        </pc:spChg>
        <pc:spChg chg="mod">
          <ac:chgData name="Espinosa Morente, C." userId="fdf70b1d-5b2b-4d23-a441-e969c70290fa" providerId="ADAL" clId="{4EFC81A7-F3AB-454D-A4A0-A8F5D6F6C429}" dt="2019-03-14T11:35:57.041" v="70" actId="207"/>
          <ac:spMkLst>
            <pc:docMk/>
            <pc:sldMk cId="2126134230" sldId="1517"/>
            <ac:spMk id="56" creationId="{136E2E4C-E45E-4B1D-937E-747AD6B545BB}"/>
          </ac:spMkLst>
        </pc:spChg>
        <pc:spChg chg="mod">
          <ac:chgData name="Espinosa Morente, C." userId="fdf70b1d-5b2b-4d23-a441-e969c70290fa" providerId="ADAL" clId="{4EFC81A7-F3AB-454D-A4A0-A8F5D6F6C429}" dt="2019-03-14T11:35:57.041" v="70" actId="207"/>
          <ac:spMkLst>
            <pc:docMk/>
            <pc:sldMk cId="2126134230" sldId="1517"/>
            <ac:spMk id="57" creationId="{B61BFADB-2C08-41C3-8924-C4BFC8622528}"/>
          </ac:spMkLst>
        </pc:spChg>
        <pc:spChg chg="mod">
          <ac:chgData name="Espinosa Morente, C." userId="fdf70b1d-5b2b-4d23-a441-e969c70290fa" providerId="ADAL" clId="{4EFC81A7-F3AB-454D-A4A0-A8F5D6F6C429}" dt="2019-03-14T11:35:57.041" v="70" actId="207"/>
          <ac:spMkLst>
            <pc:docMk/>
            <pc:sldMk cId="2126134230" sldId="1517"/>
            <ac:spMk id="58" creationId="{3BA86079-81B3-468C-82A2-3AD38A68F43B}"/>
          </ac:spMkLst>
        </pc:spChg>
        <pc:spChg chg="mod">
          <ac:chgData name="Espinosa Morente, C." userId="fdf70b1d-5b2b-4d23-a441-e969c70290fa" providerId="ADAL" clId="{4EFC81A7-F3AB-454D-A4A0-A8F5D6F6C429}" dt="2019-03-14T11:35:34.816" v="69" actId="207"/>
          <ac:spMkLst>
            <pc:docMk/>
            <pc:sldMk cId="2126134230" sldId="1517"/>
            <ac:spMk id="59" creationId="{1CD99DE0-AA45-47AB-AC3B-8B282F9F85D6}"/>
          </ac:spMkLst>
        </pc:spChg>
        <pc:spChg chg="mod">
          <ac:chgData name="Espinosa Morente, C." userId="fdf70b1d-5b2b-4d23-a441-e969c70290fa" providerId="ADAL" clId="{4EFC81A7-F3AB-454D-A4A0-A8F5D6F6C429}" dt="2019-03-14T11:35:34.816" v="69" actId="207"/>
          <ac:spMkLst>
            <pc:docMk/>
            <pc:sldMk cId="2126134230" sldId="1517"/>
            <ac:spMk id="60" creationId="{6F48A817-9009-4F40-AB5C-D8CE6B470A1D}"/>
          </ac:spMkLst>
        </pc:spChg>
        <pc:spChg chg="mod">
          <ac:chgData name="Espinosa Morente, C." userId="fdf70b1d-5b2b-4d23-a441-e969c70290fa" providerId="ADAL" clId="{4EFC81A7-F3AB-454D-A4A0-A8F5D6F6C429}" dt="2019-03-14T11:35:34.816" v="69" actId="207"/>
          <ac:spMkLst>
            <pc:docMk/>
            <pc:sldMk cId="2126134230" sldId="1517"/>
            <ac:spMk id="61" creationId="{D2677740-CDAB-4046-A89A-D8E48DE7910E}"/>
          </ac:spMkLst>
        </pc:spChg>
        <pc:spChg chg="mod">
          <ac:chgData name="Espinosa Morente, C." userId="fdf70b1d-5b2b-4d23-a441-e969c70290fa" providerId="ADAL" clId="{4EFC81A7-F3AB-454D-A4A0-A8F5D6F6C429}" dt="2019-03-14T11:35:34.816" v="69" actId="207"/>
          <ac:spMkLst>
            <pc:docMk/>
            <pc:sldMk cId="2126134230" sldId="1517"/>
            <ac:spMk id="62" creationId="{530DD2CE-706F-4E64-90D2-1CBC7564BE19}"/>
          </ac:spMkLst>
        </pc:spChg>
      </pc:sldChg>
      <pc:sldChg chg="addSp modSp modTransition modAnim modNotesTx">
        <pc:chgData name="Espinosa Morente, C." userId="fdf70b1d-5b2b-4d23-a441-e969c70290fa" providerId="ADAL" clId="{4EFC81A7-F3AB-454D-A4A0-A8F5D6F6C429}" dt="2019-03-24T16:06:04.098" v="903" actId="6549"/>
        <pc:sldMkLst>
          <pc:docMk/>
          <pc:sldMk cId="987097902" sldId="1518"/>
        </pc:sldMkLst>
        <pc:spChg chg="mod">
          <ac:chgData name="Espinosa Morente, C." userId="fdf70b1d-5b2b-4d23-a441-e969c70290fa" providerId="ADAL" clId="{4EFC81A7-F3AB-454D-A4A0-A8F5D6F6C429}" dt="2019-03-14T14:29:16.093" v="518" actId="20577"/>
          <ac:spMkLst>
            <pc:docMk/>
            <pc:sldMk cId="987097902" sldId="1518"/>
            <ac:spMk id="3" creationId="{25F3A153-B878-4E31-B92C-288FD75BB5CB}"/>
          </ac:spMkLst>
        </pc:spChg>
        <pc:spChg chg="mod">
          <ac:chgData name="Espinosa Morente, C." userId="fdf70b1d-5b2b-4d23-a441-e969c70290fa" providerId="ADAL" clId="{4EFC81A7-F3AB-454D-A4A0-A8F5D6F6C429}" dt="2019-03-14T11:38:13.963" v="93" actId="164"/>
          <ac:spMkLst>
            <pc:docMk/>
            <pc:sldMk cId="987097902" sldId="1518"/>
            <ac:spMk id="19" creationId="{9F682740-3CCC-44C4-AFE9-4E6ADE7A2FF1}"/>
          </ac:spMkLst>
        </pc:spChg>
        <pc:spChg chg="mod">
          <ac:chgData name="Espinosa Morente, C." userId="fdf70b1d-5b2b-4d23-a441-e969c70290fa" providerId="ADAL" clId="{4EFC81A7-F3AB-454D-A4A0-A8F5D6F6C429}" dt="2019-03-14T11:38:10.671" v="92" actId="164"/>
          <ac:spMkLst>
            <pc:docMk/>
            <pc:sldMk cId="987097902" sldId="1518"/>
            <ac:spMk id="22" creationId="{1294B358-C835-4B15-B912-EB27FD053356}"/>
          </ac:spMkLst>
        </pc:spChg>
        <pc:spChg chg="mod">
          <ac:chgData name="Espinosa Morente, C." userId="fdf70b1d-5b2b-4d23-a441-e969c70290fa" providerId="ADAL" clId="{4EFC81A7-F3AB-454D-A4A0-A8F5D6F6C429}" dt="2019-03-14T11:38:02.518" v="90" actId="164"/>
          <ac:spMkLst>
            <pc:docMk/>
            <pc:sldMk cId="987097902" sldId="1518"/>
            <ac:spMk id="24" creationId="{947C07C2-D1AC-422C-852B-D53648202237}"/>
          </ac:spMkLst>
        </pc:spChg>
        <pc:spChg chg="mod">
          <ac:chgData name="Espinosa Morente, C." userId="fdf70b1d-5b2b-4d23-a441-e969c70290fa" providerId="ADAL" clId="{4EFC81A7-F3AB-454D-A4A0-A8F5D6F6C429}" dt="2019-03-14T11:38:07.588" v="91" actId="164"/>
          <ac:spMkLst>
            <pc:docMk/>
            <pc:sldMk cId="987097902" sldId="1518"/>
            <ac:spMk id="25" creationId="{E72A5A6F-0422-450E-BFE3-7DEE9A350235}"/>
          </ac:spMkLst>
        </pc:spChg>
        <pc:spChg chg="mod">
          <ac:chgData name="Espinosa Morente, C." userId="fdf70b1d-5b2b-4d23-a441-e969c70290fa" providerId="ADAL" clId="{4EFC81A7-F3AB-454D-A4A0-A8F5D6F6C429}" dt="2019-03-14T11:38:17.266" v="94" actId="164"/>
          <ac:spMkLst>
            <pc:docMk/>
            <pc:sldMk cId="987097902" sldId="1518"/>
            <ac:spMk id="30" creationId="{1BB50F25-04D0-4435-95B7-948F6639B1D5}"/>
          </ac:spMkLst>
        </pc:spChg>
        <pc:spChg chg="add mod">
          <ac:chgData name="Espinosa Morente, C." userId="fdf70b1d-5b2b-4d23-a441-e969c70290fa" providerId="ADAL" clId="{4EFC81A7-F3AB-454D-A4A0-A8F5D6F6C429}" dt="2019-03-14T11:47:56.539" v="177" actId="1038"/>
          <ac:spMkLst>
            <pc:docMk/>
            <pc:sldMk cId="987097902" sldId="1518"/>
            <ac:spMk id="31" creationId="{BCDE3F92-8411-49B8-B9FF-F96D39F481A3}"/>
          </ac:spMkLst>
        </pc:spChg>
        <pc:grpChg chg="add mod">
          <ac:chgData name="Espinosa Morente, C." userId="fdf70b1d-5b2b-4d23-a441-e969c70290fa" providerId="ADAL" clId="{4EFC81A7-F3AB-454D-A4A0-A8F5D6F6C429}" dt="2019-03-14T11:38:02.518" v="90" actId="164"/>
          <ac:grpSpMkLst>
            <pc:docMk/>
            <pc:sldMk cId="987097902" sldId="1518"/>
            <ac:grpSpMk id="4" creationId="{E97CD66A-AC63-48D6-AD7F-9A114A8152D0}"/>
          </ac:grpSpMkLst>
        </pc:grpChg>
        <pc:grpChg chg="mod">
          <ac:chgData name="Espinosa Morente, C." userId="fdf70b1d-5b2b-4d23-a441-e969c70290fa" providerId="ADAL" clId="{4EFC81A7-F3AB-454D-A4A0-A8F5D6F6C429}" dt="2019-03-14T11:37:22.446" v="77" actId="1035"/>
          <ac:grpSpMkLst>
            <pc:docMk/>
            <pc:sldMk cId="987097902" sldId="1518"/>
            <ac:grpSpMk id="7" creationId="{31A29B81-074B-4268-99B0-A64113DFF779}"/>
          </ac:grpSpMkLst>
        </pc:grpChg>
        <pc:grpChg chg="add mod">
          <ac:chgData name="Espinosa Morente, C." userId="fdf70b1d-5b2b-4d23-a441-e969c70290fa" providerId="ADAL" clId="{4EFC81A7-F3AB-454D-A4A0-A8F5D6F6C429}" dt="2019-03-14T11:38:07.588" v="91" actId="164"/>
          <ac:grpSpMkLst>
            <pc:docMk/>
            <pc:sldMk cId="987097902" sldId="1518"/>
            <ac:grpSpMk id="9" creationId="{E8174809-C4EF-40AB-8ED8-6AA5798A328B}"/>
          </ac:grpSpMkLst>
        </pc:grpChg>
        <pc:grpChg chg="add mod">
          <ac:chgData name="Espinosa Morente, C." userId="fdf70b1d-5b2b-4d23-a441-e969c70290fa" providerId="ADAL" clId="{4EFC81A7-F3AB-454D-A4A0-A8F5D6F6C429}" dt="2019-03-14T11:38:10.671" v="92" actId="164"/>
          <ac:grpSpMkLst>
            <pc:docMk/>
            <pc:sldMk cId="987097902" sldId="1518"/>
            <ac:grpSpMk id="10" creationId="{A0576575-FB0E-4FBB-A015-82B983A3E51C}"/>
          </ac:grpSpMkLst>
        </pc:grpChg>
        <pc:grpChg chg="add mod">
          <ac:chgData name="Espinosa Morente, C." userId="fdf70b1d-5b2b-4d23-a441-e969c70290fa" providerId="ADAL" clId="{4EFC81A7-F3AB-454D-A4A0-A8F5D6F6C429}" dt="2019-03-14T11:38:13.963" v="93" actId="164"/>
          <ac:grpSpMkLst>
            <pc:docMk/>
            <pc:sldMk cId="987097902" sldId="1518"/>
            <ac:grpSpMk id="11" creationId="{77EF8A7F-B680-434C-BC47-4BE7294A6CEF}"/>
          </ac:grpSpMkLst>
        </pc:grpChg>
        <pc:grpChg chg="add mod">
          <ac:chgData name="Espinosa Morente, C." userId="fdf70b1d-5b2b-4d23-a441-e969c70290fa" providerId="ADAL" clId="{4EFC81A7-F3AB-454D-A4A0-A8F5D6F6C429}" dt="2019-03-14T11:38:17.266" v="94" actId="164"/>
          <ac:grpSpMkLst>
            <pc:docMk/>
            <pc:sldMk cId="987097902" sldId="1518"/>
            <ac:grpSpMk id="15" creationId="{D20D405C-B7A3-4E9B-8838-1A441A94B8F5}"/>
          </ac:grpSpMkLst>
        </pc:grpChg>
        <pc:picChg chg="mod">
          <ac:chgData name="Espinosa Morente, C." userId="fdf70b1d-5b2b-4d23-a441-e969c70290fa" providerId="ADAL" clId="{4EFC81A7-F3AB-454D-A4A0-A8F5D6F6C429}" dt="2019-03-14T11:38:13.963" v="93" actId="164"/>
          <ac:picMkLst>
            <pc:docMk/>
            <pc:sldMk cId="987097902" sldId="1518"/>
            <ac:picMk id="8" creationId="{B0007827-19A1-4D45-85F5-1ED20167A72B}"/>
          </ac:picMkLst>
        </pc:picChg>
        <pc:picChg chg="mod">
          <ac:chgData name="Espinosa Morente, C." userId="fdf70b1d-5b2b-4d23-a441-e969c70290fa" providerId="ADAL" clId="{4EFC81A7-F3AB-454D-A4A0-A8F5D6F6C429}" dt="2019-03-14T11:38:10.671" v="92" actId="164"/>
          <ac:picMkLst>
            <pc:docMk/>
            <pc:sldMk cId="987097902" sldId="1518"/>
            <ac:picMk id="14" creationId="{D1A667AE-5DE2-4BEA-86CF-1E1F1469D122}"/>
          </ac:picMkLst>
        </pc:picChg>
        <pc:picChg chg="mod">
          <ac:chgData name="Espinosa Morente, C." userId="fdf70b1d-5b2b-4d23-a441-e969c70290fa" providerId="ADAL" clId="{4EFC81A7-F3AB-454D-A4A0-A8F5D6F6C429}" dt="2019-03-14T11:38:02.518" v="90" actId="164"/>
          <ac:picMkLst>
            <pc:docMk/>
            <pc:sldMk cId="987097902" sldId="1518"/>
            <ac:picMk id="16" creationId="{2A07F9ED-26C6-4054-A513-AC329700E253}"/>
          </ac:picMkLst>
        </pc:picChg>
        <pc:picChg chg="mod">
          <ac:chgData name="Espinosa Morente, C." userId="fdf70b1d-5b2b-4d23-a441-e969c70290fa" providerId="ADAL" clId="{4EFC81A7-F3AB-454D-A4A0-A8F5D6F6C429}" dt="2019-03-14T11:38:07.588" v="91" actId="164"/>
          <ac:picMkLst>
            <pc:docMk/>
            <pc:sldMk cId="987097902" sldId="1518"/>
            <ac:picMk id="17" creationId="{0A83FAE0-5231-4DB5-93F0-178F50B317BE}"/>
          </ac:picMkLst>
        </pc:picChg>
        <pc:picChg chg="mod">
          <ac:chgData name="Espinosa Morente, C." userId="fdf70b1d-5b2b-4d23-a441-e969c70290fa" providerId="ADAL" clId="{4EFC81A7-F3AB-454D-A4A0-A8F5D6F6C429}" dt="2019-03-14T11:38:17.266" v="94" actId="164"/>
          <ac:picMkLst>
            <pc:docMk/>
            <pc:sldMk cId="987097902" sldId="1518"/>
            <ac:picMk id="29" creationId="{28679007-485E-4D05-B836-3A5E84964B69}"/>
          </ac:picMkLst>
        </pc:picChg>
      </pc:sldChg>
      <pc:sldChg chg="addSp delSp modSp modTransition modAnim modNotesTx">
        <pc:chgData name="Espinosa Morente, C." userId="fdf70b1d-5b2b-4d23-a441-e969c70290fa" providerId="ADAL" clId="{4EFC81A7-F3AB-454D-A4A0-A8F5D6F6C429}" dt="2019-03-24T16:06:25.647" v="904" actId="6549"/>
        <pc:sldMkLst>
          <pc:docMk/>
          <pc:sldMk cId="3439037560" sldId="1519"/>
        </pc:sldMkLst>
        <pc:spChg chg="mod">
          <ac:chgData name="Espinosa Morente, C." userId="fdf70b1d-5b2b-4d23-a441-e969c70290fa" providerId="ADAL" clId="{4EFC81A7-F3AB-454D-A4A0-A8F5D6F6C429}" dt="2019-03-14T14:29:27.089" v="522" actId="20577"/>
          <ac:spMkLst>
            <pc:docMk/>
            <pc:sldMk cId="3439037560" sldId="1519"/>
            <ac:spMk id="3" creationId="{25F3A153-B878-4E31-B92C-288FD75BB5CB}"/>
          </ac:spMkLst>
        </pc:spChg>
        <pc:spChg chg="add del">
          <ac:chgData name="Espinosa Morente, C." userId="fdf70b1d-5b2b-4d23-a441-e969c70290fa" providerId="ADAL" clId="{4EFC81A7-F3AB-454D-A4A0-A8F5D6F6C429}" dt="2019-03-14T12:06:44.827" v="254"/>
          <ac:spMkLst>
            <pc:docMk/>
            <pc:sldMk cId="3439037560" sldId="1519"/>
            <ac:spMk id="15" creationId="{B5A11B90-0CEA-41F5-A7AC-AE37FB0ABB12}"/>
          </ac:spMkLst>
        </pc:spChg>
        <pc:spChg chg="mod">
          <ac:chgData name="Espinosa Morente, C." userId="fdf70b1d-5b2b-4d23-a441-e969c70290fa" providerId="ADAL" clId="{4EFC81A7-F3AB-454D-A4A0-A8F5D6F6C429}" dt="2019-03-14T12:03:15.835" v="231" actId="164"/>
          <ac:spMkLst>
            <pc:docMk/>
            <pc:sldMk cId="3439037560" sldId="1519"/>
            <ac:spMk id="22" creationId="{1294B358-C835-4B15-B912-EB27FD053356}"/>
          </ac:spMkLst>
        </pc:spChg>
        <pc:spChg chg="mod">
          <ac:chgData name="Espinosa Morente, C." userId="fdf70b1d-5b2b-4d23-a441-e969c70290fa" providerId="ADAL" clId="{4EFC81A7-F3AB-454D-A4A0-A8F5D6F6C429}" dt="2019-03-14T12:02:59.521" v="226" actId="164"/>
          <ac:spMkLst>
            <pc:docMk/>
            <pc:sldMk cId="3439037560" sldId="1519"/>
            <ac:spMk id="24" creationId="{947C07C2-D1AC-422C-852B-D53648202237}"/>
          </ac:spMkLst>
        </pc:spChg>
        <pc:spChg chg="mod">
          <ac:chgData name="Espinosa Morente, C." userId="fdf70b1d-5b2b-4d23-a441-e969c70290fa" providerId="ADAL" clId="{4EFC81A7-F3AB-454D-A4A0-A8F5D6F6C429}" dt="2019-03-14T12:03:02.999" v="227" actId="164"/>
          <ac:spMkLst>
            <pc:docMk/>
            <pc:sldMk cId="3439037560" sldId="1519"/>
            <ac:spMk id="30" creationId="{1BB50F25-04D0-4435-95B7-948F6639B1D5}"/>
          </ac:spMkLst>
        </pc:spChg>
        <pc:spChg chg="mod">
          <ac:chgData name="Espinosa Morente, C." userId="fdf70b1d-5b2b-4d23-a441-e969c70290fa" providerId="ADAL" clId="{4EFC81A7-F3AB-454D-A4A0-A8F5D6F6C429}" dt="2019-03-14T12:03:06.202" v="228" actId="164"/>
          <ac:spMkLst>
            <pc:docMk/>
            <pc:sldMk cId="3439037560" sldId="1519"/>
            <ac:spMk id="35" creationId="{E045B378-6E15-4BF8-8057-BFDDD3B8D306}"/>
          </ac:spMkLst>
        </pc:spChg>
        <pc:spChg chg="mod">
          <ac:chgData name="Espinosa Morente, C." userId="fdf70b1d-5b2b-4d23-a441-e969c70290fa" providerId="ADAL" clId="{4EFC81A7-F3AB-454D-A4A0-A8F5D6F6C429}" dt="2019-03-14T12:03:09.563" v="229" actId="164"/>
          <ac:spMkLst>
            <pc:docMk/>
            <pc:sldMk cId="3439037560" sldId="1519"/>
            <ac:spMk id="36" creationId="{AC0C6FB2-DE61-4E2F-A310-84B814473DB3}"/>
          </ac:spMkLst>
        </pc:spChg>
        <pc:spChg chg="mod">
          <ac:chgData name="Espinosa Morente, C." userId="fdf70b1d-5b2b-4d23-a441-e969c70290fa" providerId="ADAL" clId="{4EFC81A7-F3AB-454D-A4A0-A8F5D6F6C429}" dt="2019-03-14T12:03:12.582" v="230" actId="164"/>
          <ac:spMkLst>
            <pc:docMk/>
            <pc:sldMk cId="3439037560" sldId="1519"/>
            <ac:spMk id="37" creationId="{A775F1E7-DB72-4D5C-9D7A-42F038E2AA49}"/>
          </ac:spMkLst>
        </pc:spChg>
        <pc:spChg chg="mod">
          <ac:chgData name="Espinosa Morente, C." userId="fdf70b1d-5b2b-4d23-a441-e969c70290fa" providerId="ADAL" clId="{4EFC81A7-F3AB-454D-A4A0-A8F5D6F6C429}" dt="2019-03-14T12:03:19.513" v="232" actId="164"/>
          <ac:spMkLst>
            <pc:docMk/>
            <pc:sldMk cId="3439037560" sldId="1519"/>
            <ac:spMk id="38" creationId="{86AC0D82-D729-4616-A0A3-BC9CD7CD71F6}"/>
          </ac:spMkLst>
        </pc:spChg>
        <pc:spChg chg="mod">
          <ac:chgData name="Espinosa Morente, C." userId="fdf70b1d-5b2b-4d23-a441-e969c70290fa" providerId="ADAL" clId="{4EFC81A7-F3AB-454D-A4A0-A8F5D6F6C429}" dt="2019-03-14T12:04:03.048" v="249" actId="1076"/>
          <ac:spMkLst>
            <pc:docMk/>
            <pc:sldMk cId="3439037560" sldId="1519"/>
            <ac:spMk id="39" creationId="{B7F87CCA-0876-4381-BC27-C07EF9F6CFD8}"/>
          </ac:spMkLst>
        </pc:spChg>
        <pc:spChg chg="mod">
          <ac:chgData name="Espinosa Morente, C." userId="fdf70b1d-5b2b-4d23-a441-e969c70290fa" providerId="ADAL" clId="{4EFC81A7-F3AB-454D-A4A0-A8F5D6F6C429}" dt="2019-03-14T12:04:19.860" v="251" actId="14100"/>
          <ac:spMkLst>
            <pc:docMk/>
            <pc:sldMk cId="3439037560" sldId="1519"/>
            <ac:spMk id="40" creationId="{FD9E4C4D-CC9B-4761-8501-A2C4A25E919E}"/>
          </ac:spMkLst>
        </pc:spChg>
        <pc:spChg chg="mod">
          <ac:chgData name="Espinosa Morente, C." userId="fdf70b1d-5b2b-4d23-a441-e969c70290fa" providerId="ADAL" clId="{4EFC81A7-F3AB-454D-A4A0-A8F5D6F6C429}" dt="2019-03-14T12:04:23.988" v="252" actId="1038"/>
          <ac:spMkLst>
            <pc:docMk/>
            <pc:sldMk cId="3439037560" sldId="1519"/>
            <ac:spMk id="41" creationId="{F9AAE46B-B805-4A06-BECA-4EC77249128A}"/>
          </ac:spMkLst>
        </pc:spChg>
        <pc:grpChg chg="add mod">
          <ac:chgData name="Espinosa Morente, C." userId="fdf70b1d-5b2b-4d23-a441-e969c70290fa" providerId="ADAL" clId="{4EFC81A7-F3AB-454D-A4A0-A8F5D6F6C429}" dt="2019-03-14T12:02:59.521" v="226" actId="164"/>
          <ac:grpSpMkLst>
            <pc:docMk/>
            <pc:sldMk cId="3439037560" sldId="1519"/>
            <ac:grpSpMk id="2" creationId="{DCA9AC65-8109-44EB-85A0-E89692124C81}"/>
          </ac:grpSpMkLst>
        </pc:grpChg>
        <pc:grpChg chg="mod">
          <ac:chgData name="Espinosa Morente, C." userId="fdf70b1d-5b2b-4d23-a441-e969c70290fa" providerId="ADAL" clId="{4EFC81A7-F3AB-454D-A4A0-A8F5D6F6C429}" dt="2019-03-14T11:37:41.895" v="89" actId="1035"/>
          <ac:grpSpMkLst>
            <pc:docMk/>
            <pc:sldMk cId="3439037560" sldId="1519"/>
            <ac:grpSpMk id="7" creationId="{31A29B81-074B-4268-99B0-A64113DFF779}"/>
          </ac:grpSpMkLst>
        </pc:grpChg>
        <pc:grpChg chg="add mod">
          <ac:chgData name="Espinosa Morente, C." userId="fdf70b1d-5b2b-4d23-a441-e969c70290fa" providerId="ADAL" clId="{4EFC81A7-F3AB-454D-A4A0-A8F5D6F6C429}" dt="2019-03-14T12:03:02.999" v="227" actId="164"/>
          <ac:grpSpMkLst>
            <pc:docMk/>
            <pc:sldMk cId="3439037560" sldId="1519"/>
            <ac:grpSpMk id="8" creationId="{D00ED7EA-6E69-4AD0-B2A5-7A3193432B21}"/>
          </ac:grpSpMkLst>
        </pc:grpChg>
        <pc:grpChg chg="add mod">
          <ac:chgData name="Espinosa Morente, C." userId="fdf70b1d-5b2b-4d23-a441-e969c70290fa" providerId="ADAL" clId="{4EFC81A7-F3AB-454D-A4A0-A8F5D6F6C429}" dt="2019-03-14T12:03:06.202" v="228" actId="164"/>
          <ac:grpSpMkLst>
            <pc:docMk/>
            <pc:sldMk cId="3439037560" sldId="1519"/>
            <ac:grpSpMk id="11" creationId="{6F57BDE4-CA45-4021-A3B4-4558C80F4207}"/>
          </ac:grpSpMkLst>
        </pc:grpChg>
        <pc:grpChg chg="add mod">
          <ac:chgData name="Espinosa Morente, C." userId="fdf70b1d-5b2b-4d23-a441-e969c70290fa" providerId="ADAL" clId="{4EFC81A7-F3AB-454D-A4A0-A8F5D6F6C429}" dt="2019-03-14T12:03:09.563" v="229" actId="164"/>
          <ac:grpSpMkLst>
            <pc:docMk/>
            <pc:sldMk cId="3439037560" sldId="1519"/>
            <ac:grpSpMk id="17" creationId="{A48CAC0A-F515-49CA-BE9D-8544E85944D7}"/>
          </ac:grpSpMkLst>
        </pc:grpChg>
        <pc:grpChg chg="add mod">
          <ac:chgData name="Espinosa Morente, C." userId="fdf70b1d-5b2b-4d23-a441-e969c70290fa" providerId="ADAL" clId="{4EFC81A7-F3AB-454D-A4A0-A8F5D6F6C429}" dt="2019-03-14T12:03:12.582" v="230" actId="164"/>
          <ac:grpSpMkLst>
            <pc:docMk/>
            <pc:sldMk cId="3439037560" sldId="1519"/>
            <ac:grpSpMk id="19" creationId="{5594ADF4-30B3-433C-92F5-3234BFCCD9B7}"/>
          </ac:grpSpMkLst>
        </pc:grpChg>
        <pc:grpChg chg="add mod">
          <ac:chgData name="Espinosa Morente, C." userId="fdf70b1d-5b2b-4d23-a441-e969c70290fa" providerId="ADAL" clId="{4EFC81A7-F3AB-454D-A4A0-A8F5D6F6C429}" dt="2019-03-14T12:03:15.835" v="231" actId="164"/>
          <ac:grpSpMkLst>
            <pc:docMk/>
            <pc:sldMk cId="3439037560" sldId="1519"/>
            <ac:grpSpMk id="20" creationId="{2E89B168-ED23-4DC7-B44A-44060D821578}"/>
          </ac:grpSpMkLst>
        </pc:grpChg>
        <pc:grpChg chg="add mod">
          <ac:chgData name="Espinosa Morente, C." userId="fdf70b1d-5b2b-4d23-a441-e969c70290fa" providerId="ADAL" clId="{4EFC81A7-F3AB-454D-A4A0-A8F5D6F6C429}" dt="2019-03-14T12:03:19.513" v="232" actId="164"/>
          <ac:grpSpMkLst>
            <pc:docMk/>
            <pc:sldMk cId="3439037560" sldId="1519"/>
            <ac:grpSpMk id="21" creationId="{2968BBFD-2A2D-4FB8-B4F8-D073CBDD9D4E}"/>
          </ac:grpSpMkLst>
        </pc:grpChg>
        <pc:picChg chg="mod">
          <ac:chgData name="Espinosa Morente, C." userId="fdf70b1d-5b2b-4d23-a441-e969c70290fa" providerId="ADAL" clId="{4EFC81A7-F3AB-454D-A4A0-A8F5D6F6C429}" dt="2019-03-14T12:03:15.835" v="231" actId="164"/>
          <ac:picMkLst>
            <pc:docMk/>
            <pc:sldMk cId="3439037560" sldId="1519"/>
            <ac:picMk id="14" creationId="{D1A667AE-5DE2-4BEA-86CF-1E1F1469D122}"/>
          </ac:picMkLst>
        </pc:picChg>
        <pc:picChg chg="mod">
          <ac:chgData name="Espinosa Morente, C." userId="fdf70b1d-5b2b-4d23-a441-e969c70290fa" providerId="ADAL" clId="{4EFC81A7-F3AB-454D-A4A0-A8F5D6F6C429}" dt="2019-03-14T12:02:59.521" v="226" actId="164"/>
          <ac:picMkLst>
            <pc:docMk/>
            <pc:sldMk cId="3439037560" sldId="1519"/>
            <ac:picMk id="16" creationId="{2A07F9ED-26C6-4054-A513-AC329700E253}"/>
          </ac:picMkLst>
        </pc:picChg>
        <pc:picChg chg="mod">
          <ac:chgData name="Espinosa Morente, C." userId="fdf70b1d-5b2b-4d23-a441-e969c70290fa" providerId="ADAL" clId="{4EFC81A7-F3AB-454D-A4A0-A8F5D6F6C429}" dt="2019-03-14T12:03:06.202" v="228" actId="164"/>
          <ac:picMkLst>
            <pc:docMk/>
            <pc:sldMk cId="3439037560" sldId="1519"/>
            <ac:picMk id="26" creationId="{DFE8D945-4E49-45DA-9538-634309F496BA}"/>
          </ac:picMkLst>
        </pc:picChg>
        <pc:picChg chg="mod">
          <ac:chgData name="Espinosa Morente, C." userId="fdf70b1d-5b2b-4d23-a441-e969c70290fa" providerId="ADAL" clId="{4EFC81A7-F3AB-454D-A4A0-A8F5D6F6C429}" dt="2019-03-14T12:03:02.999" v="227" actId="164"/>
          <ac:picMkLst>
            <pc:docMk/>
            <pc:sldMk cId="3439037560" sldId="1519"/>
            <ac:picMk id="29" creationId="{28679007-485E-4D05-B836-3A5E84964B69}"/>
          </ac:picMkLst>
        </pc:picChg>
        <pc:picChg chg="mod">
          <ac:chgData name="Espinosa Morente, C." userId="fdf70b1d-5b2b-4d23-a441-e969c70290fa" providerId="ADAL" clId="{4EFC81A7-F3AB-454D-A4A0-A8F5D6F6C429}" dt="2019-03-14T12:03:09.563" v="229" actId="164"/>
          <ac:picMkLst>
            <pc:docMk/>
            <pc:sldMk cId="3439037560" sldId="1519"/>
            <ac:picMk id="31" creationId="{DE97CA00-DA05-4654-A03A-B1EAFE5C2646}"/>
          </ac:picMkLst>
        </pc:picChg>
        <pc:picChg chg="mod">
          <ac:chgData name="Espinosa Morente, C." userId="fdf70b1d-5b2b-4d23-a441-e969c70290fa" providerId="ADAL" clId="{4EFC81A7-F3AB-454D-A4A0-A8F5D6F6C429}" dt="2019-03-14T12:03:12.582" v="230" actId="164"/>
          <ac:picMkLst>
            <pc:docMk/>
            <pc:sldMk cId="3439037560" sldId="1519"/>
            <ac:picMk id="33" creationId="{427C384E-9AE9-4D82-AAA3-1F8C41FED47F}"/>
          </ac:picMkLst>
        </pc:picChg>
        <pc:picChg chg="mod">
          <ac:chgData name="Espinosa Morente, C." userId="fdf70b1d-5b2b-4d23-a441-e969c70290fa" providerId="ADAL" clId="{4EFC81A7-F3AB-454D-A4A0-A8F5D6F6C429}" dt="2019-03-14T12:03:19.513" v="232" actId="164"/>
          <ac:picMkLst>
            <pc:docMk/>
            <pc:sldMk cId="3439037560" sldId="1519"/>
            <ac:picMk id="34" creationId="{CCA7E962-AF80-4A4F-AFC4-32C536949D8E}"/>
          </ac:picMkLst>
        </pc:picChg>
      </pc:sldChg>
      <pc:sldChg chg="modTransition">
        <pc:chgData name="Espinosa Morente, C." userId="fdf70b1d-5b2b-4d23-a441-e969c70290fa" providerId="ADAL" clId="{4EFC81A7-F3AB-454D-A4A0-A8F5D6F6C429}" dt="2019-03-14T14:30:20.192" v="524"/>
        <pc:sldMkLst>
          <pc:docMk/>
          <pc:sldMk cId="2002982425" sldId="1521"/>
        </pc:sldMkLst>
      </pc:sldChg>
      <pc:sldChg chg="modTransition">
        <pc:chgData name="Espinosa Morente, C." userId="fdf70b1d-5b2b-4d23-a441-e969c70290fa" providerId="ADAL" clId="{4EFC81A7-F3AB-454D-A4A0-A8F5D6F6C429}" dt="2019-03-14T14:30:20.192" v="524"/>
        <pc:sldMkLst>
          <pc:docMk/>
          <pc:sldMk cId="2947714468" sldId="1522"/>
        </pc:sldMkLst>
      </pc:sldChg>
      <pc:sldChg chg="modTransition">
        <pc:chgData name="Espinosa Morente, C." userId="fdf70b1d-5b2b-4d23-a441-e969c70290fa" providerId="ADAL" clId="{4EFC81A7-F3AB-454D-A4A0-A8F5D6F6C429}" dt="2019-03-14T14:30:20.192" v="524"/>
        <pc:sldMkLst>
          <pc:docMk/>
          <pc:sldMk cId="171758024" sldId="1523"/>
        </pc:sldMkLst>
      </pc:sldChg>
      <pc:sldChg chg="modSp modTransition">
        <pc:chgData name="Espinosa Morente, C." userId="fdf70b1d-5b2b-4d23-a441-e969c70290fa" providerId="ADAL" clId="{4EFC81A7-F3AB-454D-A4A0-A8F5D6F6C429}" dt="2019-03-14T14:30:20.192" v="524"/>
        <pc:sldMkLst>
          <pc:docMk/>
          <pc:sldMk cId="4020514766" sldId="1524"/>
        </pc:sldMkLst>
        <pc:spChg chg="mod">
          <ac:chgData name="Espinosa Morente, C." userId="fdf70b1d-5b2b-4d23-a441-e969c70290fa" providerId="ADAL" clId="{4EFC81A7-F3AB-454D-A4A0-A8F5D6F6C429}" dt="2019-03-14T14:29:06.336" v="490" actId="20577"/>
          <ac:spMkLst>
            <pc:docMk/>
            <pc:sldMk cId="4020514766" sldId="1524"/>
            <ac:spMk id="13" creationId="{00000000-0000-0000-0000-000000000000}"/>
          </ac:spMkLst>
        </pc:spChg>
      </pc:sldChg>
      <pc:sldChg chg="modTransition">
        <pc:chgData name="Espinosa Morente, C." userId="fdf70b1d-5b2b-4d23-a441-e969c70290fa" providerId="ADAL" clId="{4EFC81A7-F3AB-454D-A4A0-A8F5D6F6C429}" dt="2019-03-14T14:30:20.192" v="524"/>
        <pc:sldMkLst>
          <pc:docMk/>
          <pc:sldMk cId="206950375" sldId="1525"/>
        </pc:sldMkLst>
      </pc:sldChg>
      <pc:sldChg chg="modTransition">
        <pc:chgData name="Espinosa Morente, C." userId="fdf70b1d-5b2b-4d23-a441-e969c70290fa" providerId="ADAL" clId="{4EFC81A7-F3AB-454D-A4A0-A8F5D6F6C429}" dt="2019-03-14T14:30:20.192" v="524"/>
        <pc:sldMkLst>
          <pc:docMk/>
          <pc:sldMk cId="735693220" sldId="1526"/>
        </pc:sldMkLst>
      </pc:sldChg>
      <pc:sldChg chg="modTransition">
        <pc:chgData name="Espinosa Morente, C." userId="fdf70b1d-5b2b-4d23-a441-e969c70290fa" providerId="ADAL" clId="{4EFC81A7-F3AB-454D-A4A0-A8F5D6F6C429}" dt="2019-03-14T14:30:20.192" v="524"/>
        <pc:sldMkLst>
          <pc:docMk/>
          <pc:sldMk cId="3868019875" sldId="1527"/>
        </pc:sldMkLst>
      </pc:sldChg>
      <pc:sldChg chg="modTransition">
        <pc:chgData name="Espinosa Morente, C." userId="fdf70b1d-5b2b-4d23-a441-e969c70290fa" providerId="ADAL" clId="{4EFC81A7-F3AB-454D-A4A0-A8F5D6F6C429}" dt="2019-03-14T14:30:20.192" v="524"/>
        <pc:sldMkLst>
          <pc:docMk/>
          <pc:sldMk cId="2611762268" sldId="1528"/>
        </pc:sldMkLst>
      </pc:sldChg>
      <pc:sldChg chg="modTransition">
        <pc:chgData name="Espinosa Morente, C." userId="fdf70b1d-5b2b-4d23-a441-e969c70290fa" providerId="ADAL" clId="{4EFC81A7-F3AB-454D-A4A0-A8F5D6F6C429}" dt="2019-03-14T14:29:51.509" v="523"/>
        <pc:sldMkLst>
          <pc:docMk/>
          <pc:sldMk cId="315191650" sldId="2283"/>
        </pc:sldMkLst>
      </pc:sldChg>
      <pc:sldChg chg="modTransition modAnim">
        <pc:chgData name="Espinosa Morente, C." userId="fdf70b1d-5b2b-4d23-a441-e969c70290fa" providerId="ADAL" clId="{4EFC81A7-F3AB-454D-A4A0-A8F5D6F6C429}" dt="2019-03-14T14:29:51.509" v="523"/>
        <pc:sldMkLst>
          <pc:docMk/>
          <pc:sldMk cId="4054012999" sldId="2284"/>
        </pc:sldMkLst>
      </pc:sldChg>
      <pc:sldChg chg="modTransition">
        <pc:chgData name="Espinosa Morente, C." userId="fdf70b1d-5b2b-4d23-a441-e969c70290fa" providerId="ADAL" clId="{4EFC81A7-F3AB-454D-A4A0-A8F5D6F6C429}" dt="2019-03-14T14:29:51.509" v="523"/>
        <pc:sldMkLst>
          <pc:docMk/>
          <pc:sldMk cId="4277101436" sldId="2285"/>
        </pc:sldMkLst>
      </pc:sldChg>
      <pc:sldChg chg="addSp delSp modSp modTransition delAnim modAnim">
        <pc:chgData name="Espinosa Morente, C." userId="fdf70b1d-5b2b-4d23-a441-e969c70290fa" providerId="ADAL" clId="{4EFC81A7-F3AB-454D-A4A0-A8F5D6F6C429}" dt="2019-03-14T20:02:44.098" v="898"/>
        <pc:sldMkLst>
          <pc:docMk/>
          <pc:sldMk cId="1228699626" sldId="2286"/>
        </pc:sldMkLst>
        <pc:spChg chg="add mod">
          <ac:chgData name="Espinosa Morente, C." userId="fdf70b1d-5b2b-4d23-a441-e969c70290fa" providerId="ADAL" clId="{4EFC81A7-F3AB-454D-A4A0-A8F5D6F6C429}" dt="2019-03-14T20:00:50.692" v="881" actId="164"/>
          <ac:spMkLst>
            <pc:docMk/>
            <pc:sldMk cId="1228699626" sldId="2286"/>
            <ac:spMk id="4" creationId="{701F7410-BE24-4592-A5FD-680E38D44006}"/>
          </ac:spMkLst>
        </pc:spChg>
        <pc:spChg chg="mod">
          <ac:chgData name="Espinosa Morente, C." userId="fdf70b1d-5b2b-4d23-a441-e969c70290fa" providerId="ADAL" clId="{4EFC81A7-F3AB-454D-A4A0-A8F5D6F6C429}" dt="2019-03-14T14:27:30.192" v="425" actId="207"/>
          <ac:spMkLst>
            <pc:docMk/>
            <pc:sldMk cId="1228699626" sldId="2286"/>
            <ac:spMk id="16" creationId="{FD42DB03-E1D0-4034-B140-3BB33C11317E}"/>
          </ac:spMkLst>
        </pc:spChg>
        <pc:spChg chg="mod">
          <ac:chgData name="Espinosa Morente, C." userId="fdf70b1d-5b2b-4d23-a441-e969c70290fa" providerId="ADAL" clId="{4EFC81A7-F3AB-454D-A4A0-A8F5D6F6C429}" dt="2019-03-14T14:27:32.391" v="426" actId="207"/>
          <ac:spMkLst>
            <pc:docMk/>
            <pc:sldMk cId="1228699626" sldId="2286"/>
            <ac:spMk id="24" creationId="{C127B162-8EC1-4FBD-8F14-0B5102CDD125}"/>
          </ac:spMkLst>
        </pc:spChg>
        <pc:spChg chg="mod">
          <ac:chgData name="Espinosa Morente, C." userId="fdf70b1d-5b2b-4d23-a441-e969c70290fa" providerId="ADAL" clId="{4EFC81A7-F3AB-454D-A4A0-A8F5D6F6C429}" dt="2019-03-14T14:28:43.258" v="451" actId="20577"/>
          <ac:spMkLst>
            <pc:docMk/>
            <pc:sldMk cId="1228699626" sldId="2286"/>
            <ac:spMk id="25" creationId="{32D11627-F24B-45D7-8086-33F446F8A2BD}"/>
          </ac:spMkLst>
        </pc:spChg>
        <pc:spChg chg="mod">
          <ac:chgData name="Espinosa Morente, C." userId="fdf70b1d-5b2b-4d23-a441-e969c70290fa" providerId="ADAL" clId="{4EFC81A7-F3AB-454D-A4A0-A8F5D6F6C429}" dt="2019-03-14T14:27:34.617" v="427" actId="207"/>
          <ac:spMkLst>
            <pc:docMk/>
            <pc:sldMk cId="1228699626" sldId="2286"/>
            <ac:spMk id="31" creationId="{CEE1D562-1A70-47AE-9500-0FDD0829CB99}"/>
          </ac:spMkLst>
        </pc:spChg>
        <pc:spChg chg="mod">
          <ac:chgData name="Espinosa Morente, C." userId="fdf70b1d-5b2b-4d23-a441-e969c70290fa" providerId="ADAL" clId="{4EFC81A7-F3AB-454D-A4A0-A8F5D6F6C429}" dt="2019-03-14T20:01:34.829" v="889" actId="6549"/>
          <ac:spMkLst>
            <pc:docMk/>
            <pc:sldMk cId="1228699626" sldId="2286"/>
            <ac:spMk id="38" creationId="{473B897C-E2B1-49D7-909A-579133D4BC74}"/>
          </ac:spMkLst>
        </pc:spChg>
        <pc:spChg chg="mod">
          <ac:chgData name="Espinosa Morente, C." userId="fdf70b1d-5b2b-4d23-a441-e969c70290fa" providerId="ADAL" clId="{4EFC81A7-F3AB-454D-A4A0-A8F5D6F6C429}" dt="2019-03-14T20:01:38.223" v="890" actId="20577"/>
          <ac:spMkLst>
            <pc:docMk/>
            <pc:sldMk cId="1228699626" sldId="2286"/>
            <ac:spMk id="41" creationId="{E0379FF9-4083-4AA8-B31F-9C4B9A35BF08}"/>
          </ac:spMkLst>
        </pc:spChg>
        <pc:grpChg chg="add mod">
          <ac:chgData name="Espinosa Morente, C." userId="fdf70b1d-5b2b-4d23-a441-e969c70290fa" providerId="ADAL" clId="{4EFC81A7-F3AB-454D-A4A0-A8F5D6F6C429}" dt="2019-03-14T20:01:48.153" v="891" actId="552"/>
          <ac:grpSpMkLst>
            <pc:docMk/>
            <pc:sldMk cId="1228699626" sldId="2286"/>
            <ac:grpSpMk id="5" creationId="{CE87C551-71DD-4E67-8A3F-2ED6D58E73F2}"/>
          </ac:grpSpMkLst>
        </pc:grpChg>
        <pc:grpChg chg="add del">
          <ac:chgData name="Espinosa Morente, C." userId="fdf70b1d-5b2b-4d23-a441-e969c70290fa" providerId="ADAL" clId="{4EFC81A7-F3AB-454D-A4A0-A8F5D6F6C429}" dt="2019-03-14T19:59:05.287" v="845" actId="478"/>
          <ac:grpSpMkLst>
            <pc:docMk/>
            <pc:sldMk cId="1228699626" sldId="2286"/>
            <ac:grpSpMk id="33" creationId="{6C48AC32-76BA-42D3-90A3-56A5AC50FDC0}"/>
          </ac:grpSpMkLst>
        </pc:grpChg>
        <pc:grpChg chg="add mod">
          <ac:chgData name="Espinosa Morente, C." userId="fdf70b1d-5b2b-4d23-a441-e969c70290fa" providerId="ADAL" clId="{4EFC81A7-F3AB-454D-A4A0-A8F5D6F6C429}" dt="2019-03-14T20:01:48.153" v="891" actId="552"/>
          <ac:grpSpMkLst>
            <pc:docMk/>
            <pc:sldMk cId="1228699626" sldId="2286"/>
            <ac:grpSpMk id="36" creationId="{E32B5250-5294-458E-A854-C3E771BA5B23}"/>
          </ac:grpSpMkLst>
        </pc:grpChg>
        <pc:grpChg chg="add mod">
          <ac:chgData name="Espinosa Morente, C." userId="fdf70b1d-5b2b-4d23-a441-e969c70290fa" providerId="ADAL" clId="{4EFC81A7-F3AB-454D-A4A0-A8F5D6F6C429}" dt="2019-03-14T20:01:48.153" v="891" actId="552"/>
          <ac:grpSpMkLst>
            <pc:docMk/>
            <pc:sldMk cId="1228699626" sldId="2286"/>
            <ac:grpSpMk id="39" creationId="{E0578F80-EA83-4B34-BB2E-D1A894D780E1}"/>
          </ac:grpSpMkLst>
        </pc:grpChg>
        <pc:picChg chg="add mod">
          <ac:chgData name="Espinosa Morente, C." userId="fdf70b1d-5b2b-4d23-a441-e969c70290fa" providerId="ADAL" clId="{4EFC81A7-F3AB-454D-A4A0-A8F5D6F6C429}" dt="2019-03-14T20:00:50.692" v="881" actId="164"/>
          <ac:picMkLst>
            <pc:docMk/>
            <pc:sldMk cId="1228699626" sldId="2286"/>
            <ac:picMk id="2050" creationId="{67519AF9-7D9C-464B-A73C-781D97E39D0A}"/>
          </ac:picMkLst>
        </pc:picChg>
      </pc:sldChg>
      <pc:sldChg chg="modTransition modAnim">
        <pc:chgData name="Espinosa Morente, C." userId="fdf70b1d-5b2b-4d23-a441-e969c70290fa" providerId="ADAL" clId="{4EFC81A7-F3AB-454D-A4A0-A8F5D6F6C429}" dt="2019-03-14T14:29:51.509" v="523"/>
        <pc:sldMkLst>
          <pc:docMk/>
          <pc:sldMk cId="1227016455" sldId="2287"/>
        </pc:sldMkLst>
      </pc:sldChg>
      <pc:sldChg chg="modTransition modAnim">
        <pc:chgData name="Espinosa Morente, C." userId="fdf70b1d-5b2b-4d23-a441-e969c70290fa" providerId="ADAL" clId="{4EFC81A7-F3AB-454D-A4A0-A8F5D6F6C429}" dt="2019-03-14T14:29:51.509" v="523"/>
        <pc:sldMkLst>
          <pc:docMk/>
          <pc:sldMk cId="2977488192" sldId="2288"/>
        </pc:sldMkLst>
      </pc:sldChg>
      <pc:sldChg chg="modTransition modAnim">
        <pc:chgData name="Espinosa Morente, C." userId="fdf70b1d-5b2b-4d23-a441-e969c70290fa" providerId="ADAL" clId="{4EFC81A7-F3AB-454D-A4A0-A8F5D6F6C429}" dt="2019-03-14T14:29:51.509" v="523"/>
        <pc:sldMkLst>
          <pc:docMk/>
          <pc:sldMk cId="1105891826" sldId="2289"/>
        </pc:sldMkLst>
      </pc:sldChg>
      <pc:sldChg chg="modTransition modAnim">
        <pc:chgData name="Espinosa Morente, C." userId="fdf70b1d-5b2b-4d23-a441-e969c70290fa" providerId="ADAL" clId="{4EFC81A7-F3AB-454D-A4A0-A8F5D6F6C429}" dt="2019-03-14T14:29:51.509" v="523"/>
        <pc:sldMkLst>
          <pc:docMk/>
          <pc:sldMk cId="730559867" sldId="2290"/>
        </pc:sldMkLst>
      </pc:sldChg>
      <pc:sldChg chg="modSp modTransition modAnim">
        <pc:chgData name="Espinosa Morente, C." userId="fdf70b1d-5b2b-4d23-a441-e969c70290fa" providerId="ADAL" clId="{4EFC81A7-F3AB-454D-A4A0-A8F5D6F6C429}" dt="2019-03-14T14:29:51.509" v="523"/>
        <pc:sldMkLst>
          <pc:docMk/>
          <pc:sldMk cId="1510752806" sldId="2291"/>
        </pc:sldMkLst>
        <pc:picChg chg="mod">
          <ac:chgData name="Espinosa Morente, C." userId="fdf70b1d-5b2b-4d23-a441-e969c70290fa" providerId="ADAL" clId="{4EFC81A7-F3AB-454D-A4A0-A8F5D6F6C429}" dt="2019-03-14T12:14:43.279" v="284" actId="1076"/>
          <ac:picMkLst>
            <pc:docMk/>
            <pc:sldMk cId="1510752806" sldId="2291"/>
            <ac:picMk id="31" creationId="{74E4E947-F161-40BB-874B-3CBEDEA45A2A}"/>
          </ac:picMkLst>
        </pc:picChg>
      </pc:sldChg>
      <pc:sldChg chg="addSp delSp modSp add modAnim">
        <pc:chgData name="Espinosa Morente, C." userId="fdf70b1d-5b2b-4d23-a441-e969c70290fa" providerId="ADAL" clId="{4EFC81A7-F3AB-454D-A4A0-A8F5D6F6C429}" dt="2019-03-14T19:44:08.116" v="834"/>
        <pc:sldMkLst>
          <pc:docMk/>
          <pc:sldMk cId="3070375207" sldId="2292"/>
        </pc:sldMkLst>
        <pc:spChg chg="add del mod ord">
          <ac:chgData name="Espinosa Morente, C." userId="fdf70b1d-5b2b-4d23-a441-e969c70290fa" providerId="ADAL" clId="{4EFC81A7-F3AB-454D-A4A0-A8F5D6F6C429}" dt="2019-03-14T19:04:17.561" v="700"/>
          <ac:spMkLst>
            <pc:docMk/>
            <pc:sldMk cId="3070375207" sldId="2292"/>
            <ac:spMk id="18" creationId="{5A412940-1DBA-4F52-8F8A-0DAAED015AE6}"/>
          </ac:spMkLst>
        </pc:spChg>
        <pc:spChg chg="del">
          <ac:chgData name="Espinosa Morente, C." userId="fdf70b1d-5b2b-4d23-a441-e969c70290fa" providerId="ADAL" clId="{4EFC81A7-F3AB-454D-A4A0-A8F5D6F6C429}" dt="2019-03-14T18:46:03.579" v="542" actId="478"/>
          <ac:spMkLst>
            <pc:docMk/>
            <pc:sldMk cId="3070375207" sldId="2292"/>
            <ac:spMk id="26" creationId="{D61D9756-13DD-49CA-B4D8-DAACFD78C4A2}"/>
          </ac:spMkLst>
        </pc:spChg>
        <pc:spChg chg="del">
          <ac:chgData name="Espinosa Morente, C." userId="fdf70b1d-5b2b-4d23-a441-e969c70290fa" providerId="ADAL" clId="{4EFC81A7-F3AB-454D-A4A0-A8F5D6F6C429}" dt="2019-03-14T18:46:02.926" v="541" actId="478"/>
          <ac:spMkLst>
            <pc:docMk/>
            <pc:sldMk cId="3070375207" sldId="2292"/>
            <ac:spMk id="31" creationId="{BCDE3F92-8411-49B8-B9FF-F96D39F481A3}"/>
          </ac:spMkLst>
        </pc:spChg>
        <pc:spChg chg="del">
          <ac:chgData name="Espinosa Morente, C." userId="fdf70b1d-5b2b-4d23-a441-e969c70290fa" providerId="ADAL" clId="{4EFC81A7-F3AB-454D-A4A0-A8F5D6F6C429}" dt="2019-03-14T18:46:04.453" v="543" actId="478"/>
          <ac:spMkLst>
            <pc:docMk/>
            <pc:sldMk cId="3070375207" sldId="2292"/>
            <ac:spMk id="33" creationId="{C57AACEE-60A4-4CED-B4ED-C25B5D07949D}"/>
          </ac:spMkLst>
        </pc:spChg>
        <pc:spChg chg="del">
          <ac:chgData name="Espinosa Morente, C." userId="fdf70b1d-5b2b-4d23-a441-e969c70290fa" providerId="ADAL" clId="{4EFC81A7-F3AB-454D-A4A0-A8F5D6F6C429}" dt="2019-03-14T18:46:05.186" v="544" actId="478"/>
          <ac:spMkLst>
            <pc:docMk/>
            <pc:sldMk cId="3070375207" sldId="2292"/>
            <ac:spMk id="35" creationId="{F323958A-0157-4DF0-9D29-85DE464474C3}"/>
          </ac:spMkLst>
        </pc:spChg>
        <pc:spChg chg="add mod ord">
          <ac:chgData name="Espinosa Morente, C." userId="fdf70b1d-5b2b-4d23-a441-e969c70290fa" providerId="ADAL" clId="{4EFC81A7-F3AB-454D-A4A0-A8F5D6F6C429}" dt="2019-03-14T19:07:10.186" v="729" actId="167"/>
          <ac:spMkLst>
            <pc:docMk/>
            <pc:sldMk cId="3070375207" sldId="2292"/>
            <ac:spMk id="37" creationId="{AE0CDB9B-5038-4E59-95EC-1CAF17BEBFE0}"/>
          </ac:spMkLst>
        </pc:spChg>
        <pc:grpChg chg="add del mod">
          <ac:chgData name="Espinosa Morente, C." userId="fdf70b1d-5b2b-4d23-a441-e969c70290fa" providerId="ADAL" clId="{4EFC81A7-F3AB-454D-A4A0-A8F5D6F6C429}" dt="2019-03-14T19:07:14.421" v="730"/>
          <ac:grpSpMkLst>
            <pc:docMk/>
            <pc:sldMk cId="3070375207" sldId="2292"/>
            <ac:grpSpMk id="20" creationId="{18484345-A3EC-4BDC-A3AD-76FDD9892724}"/>
          </ac:grpSpMkLst>
        </pc:grpChg>
        <pc:grpChg chg="add mod">
          <ac:chgData name="Espinosa Morente, C." userId="fdf70b1d-5b2b-4d23-a441-e969c70290fa" providerId="ADAL" clId="{4EFC81A7-F3AB-454D-A4A0-A8F5D6F6C429}" dt="2019-03-14T19:07:27.756" v="732" actId="1076"/>
          <ac:grpSpMkLst>
            <pc:docMk/>
            <pc:sldMk cId="3070375207" sldId="2292"/>
            <ac:grpSpMk id="41" creationId="{0DE01455-2D63-439F-AAA1-F115CC955A1D}"/>
          </ac:grpSpMkLst>
        </pc:grpChg>
        <pc:grpChg chg="add mod">
          <ac:chgData name="Espinosa Morente, C." userId="fdf70b1d-5b2b-4d23-a441-e969c70290fa" providerId="ADAL" clId="{4EFC81A7-F3AB-454D-A4A0-A8F5D6F6C429}" dt="2019-03-14T19:07:40.221" v="734" actId="1076"/>
          <ac:grpSpMkLst>
            <pc:docMk/>
            <pc:sldMk cId="3070375207" sldId="2292"/>
            <ac:grpSpMk id="44" creationId="{0941DE9E-7F28-43DA-B89F-790F385BAB4E}"/>
          </ac:grpSpMkLst>
        </pc:grpChg>
        <pc:grpChg chg="add mod">
          <ac:chgData name="Espinosa Morente, C." userId="fdf70b1d-5b2b-4d23-a441-e969c70290fa" providerId="ADAL" clId="{4EFC81A7-F3AB-454D-A4A0-A8F5D6F6C429}" dt="2019-03-14T19:07:43.989" v="736" actId="1076"/>
          <ac:grpSpMkLst>
            <pc:docMk/>
            <pc:sldMk cId="3070375207" sldId="2292"/>
            <ac:grpSpMk id="47" creationId="{ECCA8FEA-0355-4F48-8FF8-1A5991D1E12F}"/>
          </ac:grpSpMkLst>
        </pc:grpChg>
        <pc:grpChg chg="add mod">
          <ac:chgData name="Espinosa Morente, C." userId="fdf70b1d-5b2b-4d23-a441-e969c70290fa" providerId="ADAL" clId="{4EFC81A7-F3AB-454D-A4A0-A8F5D6F6C429}" dt="2019-03-14T19:08:04.035" v="738" actId="1076"/>
          <ac:grpSpMkLst>
            <pc:docMk/>
            <pc:sldMk cId="3070375207" sldId="2292"/>
            <ac:grpSpMk id="50" creationId="{5DD12697-31AB-49E3-BC71-ED97995F38CD}"/>
          </ac:grpSpMkLst>
        </pc:grpChg>
        <pc:grpChg chg="add mod">
          <ac:chgData name="Espinosa Morente, C." userId="fdf70b1d-5b2b-4d23-a441-e969c70290fa" providerId="ADAL" clId="{4EFC81A7-F3AB-454D-A4A0-A8F5D6F6C429}" dt="2019-03-14T19:08:09.517" v="740" actId="1076"/>
          <ac:grpSpMkLst>
            <pc:docMk/>
            <pc:sldMk cId="3070375207" sldId="2292"/>
            <ac:grpSpMk id="53" creationId="{3F4F2BE6-DEE9-478A-927B-6CF9DD69C335}"/>
          </ac:grpSpMkLst>
        </pc:grpChg>
        <pc:grpChg chg="add mod">
          <ac:chgData name="Espinosa Morente, C." userId="fdf70b1d-5b2b-4d23-a441-e969c70290fa" providerId="ADAL" clId="{4EFC81A7-F3AB-454D-A4A0-A8F5D6F6C429}" dt="2019-03-14T19:08:17.005" v="746" actId="1035"/>
          <ac:grpSpMkLst>
            <pc:docMk/>
            <pc:sldMk cId="3070375207" sldId="2292"/>
            <ac:grpSpMk id="56" creationId="{F4913C22-45D2-4B4E-BC9F-29A286EF1B7F}"/>
          </ac:grpSpMkLst>
        </pc:grpChg>
        <pc:grpChg chg="add mod">
          <ac:chgData name="Espinosa Morente, C." userId="fdf70b1d-5b2b-4d23-a441-e969c70290fa" providerId="ADAL" clId="{4EFC81A7-F3AB-454D-A4A0-A8F5D6F6C429}" dt="2019-03-14T19:08:30.193" v="748" actId="1076"/>
          <ac:grpSpMkLst>
            <pc:docMk/>
            <pc:sldMk cId="3070375207" sldId="2292"/>
            <ac:grpSpMk id="59" creationId="{272BFA03-89DC-4FF5-AA75-7B721006C737}"/>
          </ac:grpSpMkLst>
        </pc:grpChg>
        <pc:grpChg chg="add mod">
          <ac:chgData name="Espinosa Morente, C." userId="fdf70b1d-5b2b-4d23-a441-e969c70290fa" providerId="ADAL" clId="{4EFC81A7-F3AB-454D-A4A0-A8F5D6F6C429}" dt="2019-03-14T19:08:36.328" v="750" actId="1076"/>
          <ac:grpSpMkLst>
            <pc:docMk/>
            <pc:sldMk cId="3070375207" sldId="2292"/>
            <ac:grpSpMk id="62" creationId="{F067ACF1-2D51-4C10-B267-2B382CC30E8D}"/>
          </ac:grpSpMkLst>
        </pc:grpChg>
        <pc:grpChg chg="add mod">
          <ac:chgData name="Espinosa Morente, C." userId="fdf70b1d-5b2b-4d23-a441-e969c70290fa" providerId="ADAL" clId="{4EFC81A7-F3AB-454D-A4A0-A8F5D6F6C429}" dt="2019-03-14T19:08:54.237" v="752" actId="1076"/>
          <ac:grpSpMkLst>
            <pc:docMk/>
            <pc:sldMk cId="3070375207" sldId="2292"/>
            <ac:grpSpMk id="65" creationId="{7989C626-8EC6-4A53-9EA4-3D5BACC0B52C}"/>
          </ac:grpSpMkLst>
        </pc:grpChg>
        <pc:picChg chg="add del mod">
          <ac:chgData name="Espinosa Morente, C." userId="fdf70b1d-5b2b-4d23-a441-e969c70290fa" providerId="ADAL" clId="{4EFC81A7-F3AB-454D-A4A0-A8F5D6F6C429}" dt="2019-03-14T19:04:17.561" v="700"/>
          <ac:picMkLst>
            <pc:docMk/>
            <pc:sldMk cId="3070375207" sldId="2292"/>
            <ac:picMk id="36" creationId="{170DE33F-AC7E-4BD3-8CF7-064003BBB3ED}"/>
          </ac:picMkLst>
        </pc:picChg>
        <pc:picChg chg="add mod">
          <ac:chgData name="Espinosa Morente, C." userId="fdf70b1d-5b2b-4d23-a441-e969c70290fa" providerId="ADAL" clId="{4EFC81A7-F3AB-454D-A4A0-A8F5D6F6C429}" dt="2019-03-14T19:07:07.032" v="728" actId="164"/>
          <ac:picMkLst>
            <pc:docMk/>
            <pc:sldMk cId="3070375207" sldId="2292"/>
            <ac:picMk id="38" creationId="{8FECE7E5-C06A-40CB-B693-5323FBE571BD}"/>
          </ac:picMkLst>
        </pc:picChg>
        <pc:picChg chg="add mod">
          <ac:chgData name="Espinosa Morente, C." userId="fdf70b1d-5b2b-4d23-a441-e969c70290fa" providerId="ADAL" clId="{4EFC81A7-F3AB-454D-A4A0-A8F5D6F6C429}" dt="2019-03-14T19:06:48.289" v="717" actId="571"/>
          <ac:picMkLst>
            <pc:docMk/>
            <pc:sldMk cId="3070375207" sldId="2292"/>
            <ac:picMk id="39" creationId="{4CA5FA11-4806-429A-96AD-B4C642FDEE47}"/>
          </ac:picMkLst>
        </pc:picChg>
        <pc:picChg chg="add del mod">
          <ac:chgData name="Espinosa Morente, C." userId="fdf70b1d-5b2b-4d23-a441-e969c70290fa" providerId="ADAL" clId="{4EFC81A7-F3AB-454D-A4A0-A8F5D6F6C429}" dt="2019-03-14T18:50:45.801" v="567" actId="478"/>
          <ac:picMkLst>
            <pc:docMk/>
            <pc:sldMk cId="3070375207" sldId="2292"/>
            <ac:picMk id="1026" creationId="{3DF72AC7-88EF-4C4F-9CE2-83FFF7C1C896}"/>
          </ac:picMkLst>
        </pc:picChg>
        <pc:picChg chg="add del mod">
          <ac:chgData name="Espinosa Morente, C." userId="fdf70b1d-5b2b-4d23-a441-e969c70290fa" providerId="ADAL" clId="{4EFC81A7-F3AB-454D-A4A0-A8F5D6F6C429}" dt="2019-03-14T18:54:38.695" v="652" actId="478"/>
          <ac:picMkLst>
            <pc:docMk/>
            <pc:sldMk cId="3070375207" sldId="2292"/>
            <ac:picMk id="1028" creationId="{7F40D4EB-A42D-435E-932D-5F6896E7D5D5}"/>
          </ac:picMkLst>
        </pc:picChg>
        <pc:picChg chg="add del mod">
          <ac:chgData name="Espinosa Morente, C." userId="fdf70b1d-5b2b-4d23-a441-e969c70290fa" providerId="ADAL" clId="{4EFC81A7-F3AB-454D-A4A0-A8F5D6F6C429}" dt="2019-03-14T18:55:39.607" v="675" actId="478"/>
          <ac:picMkLst>
            <pc:docMk/>
            <pc:sldMk cId="3070375207" sldId="2292"/>
            <ac:picMk id="1030" creationId="{4EDD02ED-4244-43A6-96F5-9F0CEC2EF275}"/>
          </ac:picMkLst>
        </pc:picChg>
        <pc:picChg chg="add del mod">
          <ac:chgData name="Espinosa Morente, C." userId="fdf70b1d-5b2b-4d23-a441-e969c70290fa" providerId="ADAL" clId="{4EFC81A7-F3AB-454D-A4A0-A8F5D6F6C429}" dt="2019-03-14T19:00:13.235" v="687" actId="478"/>
          <ac:picMkLst>
            <pc:docMk/>
            <pc:sldMk cId="3070375207" sldId="2292"/>
            <ac:picMk id="1032" creationId="{6002FE54-F544-4D6F-97F2-E2AC793F286B}"/>
          </ac:picMkLst>
        </pc:picChg>
      </pc:sldChg>
      <pc:sldChg chg="addSp delSp modSp add modAnim">
        <pc:chgData name="Espinosa Morente, C." userId="fdf70b1d-5b2b-4d23-a441-e969c70290fa" providerId="ADAL" clId="{4EFC81A7-F3AB-454D-A4A0-A8F5D6F6C429}" dt="2019-03-14T19:45:02.951" v="841"/>
        <pc:sldMkLst>
          <pc:docMk/>
          <pc:sldMk cId="1607012889" sldId="2293"/>
        </pc:sldMkLst>
        <pc:spChg chg="del">
          <ac:chgData name="Espinosa Morente, C." userId="fdf70b1d-5b2b-4d23-a441-e969c70290fa" providerId="ADAL" clId="{4EFC81A7-F3AB-454D-A4A0-A8F5D6F6C429}" dt="2019-03-14T18:46:16.074" v="547" actId="478"/>
          <ac:spMkLst>
            <pc:docMk/>
            <pc:sldMk cId="1607012889" sldId="2293"/>
            <ac:spMk id="33" creationId="{B5EB6A1C-D88D-4C8F-80A2-0A153DCD72D4}"/>
          </ac:spMkLst>
        </pc:spChg>
        <pc:spChg chg="del">
          <ac:chgData name="Espinosa Morente, C." userId="fdf70b1d-5b2b-4d23-a441-e969c70290fa" providerId="ADAL" clId="{4EFC81A7-F3AB-454D-A4A0-A8F5D6F6C429}" dt="2019-03-14T18:46:16.801" v="548" actId="478"/>
          <ac:spMkLst>
            <pc:docMk/>
            <pc:sldMk cId="1607012889" sldId="2293"/>
            <ac:spMk id="34" creationId="{9C873A5E-E5AA-4B3C-9545-9BBED61FEF8D}"/>
          </ac:spMkLst>
        </pc:spChg>
        <pc:spChg chg="del">
          <ac:chgData name="Espinosa Morente, C." userId="fdf70b1d-5b2b-4d23-a441-e969c70290fa" providerId="ADAL" clId="{4EFC81A7-F3AB-454D-A4A0-A8F5D6F6C429}" dt="2019-03-14T18:46:20.536" v="551" actId="478"/>
          <ac:spMkLst>
            <pc:docMk/>
            <pc:sldMk cId="1607012889" sldId="2293"/>
            <ac:spMk id="35" creationId="{4C1EDDEB-9732-4FC7-99BE-FE32C9FAAA17}"/>
          </ac:spMkLst>
        </pc:spChg>
        <pc:spChg chg="del">
          <ac:chgData name="Espinosa Morente, C." userId="fdf70b1d-5b2b-4d23-a441-e969c70290fa" providerId="ADAL" clId="{4EFC81A7-F3AB-454D-A4A0-A8F5D6F6C429}" dt="2019-03-14T18:46:22.444" v="554" actId="478"/>
          <ac:spMkLst>
            <pc:docMk/>
            <pc:sldMk cId="1607012889" sldId="2293"/>
            <ac:spMk id="37" creationId="{D0966A50-4137-4B95-AF29-B5C70A94850B}"/>
          </ac:spMkLst>
        </pc:spChg>
        <pc:spChg chg="del">
          <ac:chgData name="Espinosa Morente, C." userId="fdf70b1d-5b2b-4d23-a441-e969c70290fa" providerId="ADAL" clId="{4EFC81A7-F3AB-454D-A4A0-A8F5D6F6C429}" dt="2019-03-14T18:46:19.283" v="549" actId="478"/>
          <ac:spMkLst>
            <pc:docMk/>
            <pc:sldMk cId="1607012889" sldId="2293"/>
            <ac:spMk id="38" creationId="{271C72B7-7BAC-4825-B7FF-E3C02936055E}"/>
          </ac:spMkLst>
        </pc:spChg>
        <pc:spChg chg="del">
          <ac:chgData name="Espinosa Morente, C." userId="fdf70b1d-5b2b-4d23-a441-e969c70290fa" providerId="ADAL" clId="{4EFC81A7-F3AB-454D-A4A0-A8F5D6F6C429}" dt="2019-03-14T18:46:21.851" v="553" actId="478"/>
          <ac:spMkLst>
            <pc:docMk/>
            <pc:sldMk cId="1607012889" sldId="2293"/>
            <ac:spMk id="42" creationId="{78D66DB1-63A0-49AB-8E8D-0F77A55A9712}"/>
          </ac:spMkLst>
        </pc:spChg>
        <pc:spChg chg="del">
          <ac:chgData name="Espinosa Morente, C." userId="fdf70b1d-5b2b-4d23-a441-e969c70290fa" providerId="ADAL" clId="{4EFC81A7-F3AB-454D-A4A0-A8F5D6F6C429}" dt="2019-03-14T18:46:19.835" v="550" actId="478"/>
          <ac:spMkLst>
            <pc:docMk/>
            <pc:sldMk cId="1607012889" sldId="2293"/>
            <ac:spMk id="43" creationId="{1124FF2F-2ABD-4345-AA87-9A46FE81C91B}"/>
          </ac:spMkLst>
        </pc:spChg>
        <pc:spChg chg="del">
          <ac:chgData name="Espinosa Morente, C." userId="fdf70b1d-5b2b-4d23-a441-e969c70290fa" providerId="ADAL" clId="{4EFC81A7-F3AB-454D-A4A0-A8F5D6F6C429}" dt="2019-03-14T18:46:23.828" v="555" actId="478"/>
          <ac:spMkLst>
            <pc:docMk/>
            <pc:sldMk cId="1607012889" sldId="2293"/>
            <ac:spMk id="44" creationId="{E4991487-1481-490A-88D8-EECF34B5A8A3}"/>
          </ac:spMkLst>
        </pc:spChg>
        <pc:spChg chg="del">
          <ac:chgData name="Espinosa Morente, C." userId="fdf70b1d-5b2b-4d23-a441-e969c70290fa" providerId="ADAL" clId="{4EFC81A7-F3AB-454D-A4A0-A8F5D6F6C429}" dt="2019-03-14T18:46:21.406" v="552" actId="478"/>
          <ac:spMkLst>
            <pc:docMk/>
            <pc:sldMk cId="1607012889" sldId="2293"/>
            <ac:spMk id="45" creationId="{1913874E-429F-44D7-84FF-74C9062D4CAA}"/>
          </ac:spMkLst>
        </pc:spChg>
        <pc:grpChg chg="add mod">
          <ac:chgData name="Espinosa Morente, C." userId="fdf70b1d-5b2b-4d23-a441-e969c70290fa" providerId="ADAL" clId="{4EFC81A7-F3AB-454D-A4A0-A8F5D6F6C429}" dt="2019-03-14T19:09:30.349" v="754" actId="1076"/>
          <ac:grpSpMkLst>
            <pc:docMk/>
            <pc:sldMk cId="1607012889" sldId="2293"/>
            <ac:grpSpMk id="46" creationId="{B4546F70-5807-4FD6-9DD4-7311C1A3F9DD}"/>
          </ac:grpSpMkLst>
        </pc:grpChg>
        <pc:grpChg chg="add mod">
          <ac:chgData name="Espinosa Morente, C." userId="fdf70b1d-5b2b-4d23-a441-e969c70290fa" providerId="ADAL" clId="{4EFC81A7-F3AB-454D-A4A0-A8F5D6F6C429}" dt="2019-03-14T19:09:34.839" v="756" actId="1076"/>
          <ac:grpSpMkLst>
            <pc:docMk/>
            <pc:sldMk cId="1607012889" sldId="2293"/>
            <ac:grpSpMk id="49" creationId="{0410DDBA-07D3-4EC0-A95D-14A4B0E1C810}"/>
          </ac:grpSpMkLst>
        </pc:grpChg>
        <pc:grpChg chg="add mod">
          <ac:chgData name="Espinosa Morente, C." userId="fdf70b1d-5b2b-4d23-a441-e969c70290fa" providerId="ADAL" clId="{4EFC81A7-F3AB-454D-A4A0-A8F5D6F6C429}" dt="2019-03-14T19:09:37.949" v="758" actId="1076"/>
          <ac:grpSpMkLst>
            <pc:docMk/>
            <pc:sldMk cId="1607012889" sldId="2293"/>
            <ac:grpSpMk id="52" creationId="{F9EC50F9-F911-4504-B6D2-1774248BB24B}"/>
          </ac:grpSpMkLst>
        </pc:grpChg>
        <pc:grpChg chg="add mod">
          <ac:chgData name="Espinosa Morente, C." userId="fdf70b1d-5b2b-4d23-a441-e969c70290fa" providerId="ADAL" clId="{4EFC81A7-F3AB-454D-A4A0-A8F5D6F6C429}" dt="2019-03-14T19:18:02.108" v="832" actId="1035"/>
          <ac:grpSpMkLst>
            <pc:docMk/>
            <pc:sldMk cId="1607012889" sldId="2293"/>
            <ac:grpSpMk id="55" creationId="{399043CF-1C1D-45FF-904E-67081F58595F}"/>
          </ac:grpSpMkLst>
        </pc:grpChg>
        <pc:grpChg chg="add mod">
          <ac:chgData name="Espinosa Morente, C." userId="fdf70b1d-5b2b-4d23-a441-e969c70290fa" providerId="ADAL" clId="{4EFC81A7-F3AB-454D-A4A0-A8F5D6F6C429}" dt="2019-03-14T19:09:45.199" v="762" actId="1076"/>
          <ac:grpSpMkLst>
            <pc:docMk/>
            <pc:sldMk cId="1607012889" sldId="2293"/>
            <ac:grpSpMk id="58" creationId="{851DE6AF-DA6A-4556-81E2-D5FDFB9E260B}"/>
          </ac:grpSpMkLst>
        </pc:grpChg>
        <pc:grpChg chg="add mod">
          <ac:chgData name="Espinosa Morente, C." userId="fdf70b1d-5b2b-4d23-a441-e969c70290fa" providerId="ADAL" clId="{4EFC81A7-F3AB-454D-A4A0-A8F5D6F6C429}" dt="2019-03-14T19:09:53.217" v="764" actId="1076"/>
          <ac:grpSpMkLst>
            <pc:docMk/>
            <pc:sldMk cId="1607012889" sldId="2293"/>
            <ac:grpSpMk id="61" creationId="{8A45E235-5991-4C27-975F-3C97E96B7E47}"/>
          </ac:grpSpMkLst>
        </pc:grpChg>
        <pc:grpChg chg="add mod">
          <ac:chgData name="Espinosa Morente, C." userId="fdf70b1d-5b2b-4d23-a441-e969c70290fa" providerId="ADAL" clId="{4EFC81A7-F3AB-454D-A4A0-A8F5D6F6C429}" dt="2019-03-14T19:10:01.825" v="766" actId="1076"/>
          <ac:grpSpMkLst>
            <pc:docMk/>
            <pc:sldMk cId="1607012889" sldId="2293"/>
            <ac:grpSpMk id="64" creationId="{ADC7DE9C-6174-4512-B36B-E92DD5B4EA33}"/>
          </ac:grpSpMkLst>
        </pc:grpChg>
        <pc:grpChg chg="add mod">
          <ac:chgData name="Espinosa Morente, C." userId="fdf70b1d-5b2b-4d23-a441-e969c70290fa" providerId="ADAL" clId="{4EFC81A7-F3AB-454D-A4A0-A8F5D6F6C429}" dt="2019-03-14T19:10:05.733" v="768" actId="1076"/>
          <ac:grpSpMkLst>
            <pc:docMk/>
            <pc:sldMk cId="1607012889" sldId="2293"/>
            <ac:grpSpMk id="67" creationId="{91F99E76-8989-4C9A-81F3-6015398791E8}"/>
          </ac:grpSpMkLst>
        </pc:grpChg>
        <pc:grpChg chg="add mod">
          <ac:chgData name="Espinosa Morente, C." userId="fdf70b1d-5b2b-4d23-a441-e969c70290fa" providerId="ADAL" clId="{4EFC81A7-F3AB-454D-A4A0-A8F5D6F6C429}" dt="2019-03-14T19:10:11.665" v="770" actId="1076"/>
          <ac:grpSpMkLst>
            <pc:docMk/>
            <pc:sldMk cId="1607012889" sldId="2293"/>
            <ac:grpSpMk id="70" creationId="{B9550A3C-912C-4CF5-944E-8E33A084AF5B}"/>
          </ac:grpSpMkLst>
        </pc:grpChg>
        <pc:grpChg chg="add mod">
          <ac:chgData name="Espinosa Morente, C." userId="fdf70b1d-5b2b-4d23-a441-e969c70290fa" providerId="ADAL" clId="{4EFC81A7-F3AB-454D-A4A0-A8F5D6F6C429}" dt="2019-03-14T19:10:17.714" v="772" actId="1076"/>
          <ac:grpSpMkLst>
            <pc:docMk/>
            <pc:sldMk cId="1607012889" sldId="2293"/>
            <ac:grpSpMk id="73" creationId="{6D40242A-9306-4272-910F-A58C48B34D6E}"/>
          </ac:grpSpMkLst>
        </pc:grpChg>
        <pc:grpChg chg="add del">
          <ac:chgData name="Espinosa Morente, C." userId="fdf70b1d-5b2b-4d23-a441-e969c70290fa" providerId="ADAL" clId="{4EFC81A7-F3AB-454D-A4A0-A8F5D6F6C429}" dt="2019-03-14T19:10:34.644" v="774" actId="478"/>
          <ac:grpSpMkLst>
            <pc:docMk/>
            <pc:sldMk cId="1607012889" sldId="2293"/>
            <ac:grpSpMk id="76" creationId="{F765CD3F-02FB-4ABD-AA72-B39AD5A63FF3}"/>
          </ac:grpSpMkLst>
        </pc:grpChg>
        <pc:grpChg chg="add mod">
          <ac:chgData name="Espinosa Morente, C." userId="fdf70b1d-5b2b-4d23-a441-e969c70290fa" providerId="ADAL" clId="{4EFC81A7-F3AB-454D-A4A0-A8F5D6F6C429}" dt="2019-03-14T19:44:57.716" v="839" actId="1076"/>
          <ac:grpSpMkLst>
            <pc:docMk/>
            <pc:sldMk cId="1607012889" sldId="2293"/>
            <ac:grpSpMk id="79" creationId="{A71A9B28-716B-47CE-A9CD-5EE5561B6048}"/>
          </ac:grpSpMkLst>
        </pc:grpChg>
        <pc:picChg chg="mod">
          <ac:chgData name="Espinosa Morente, C." userId="fdf70b1d-5b2b-4d23-a441-e969c70290fa" providerId="ADAL" clId="{4EFC81A7-F3AB-454D-A4A0-A8F5D6F6C429}" dt="2019-03-14T19:44:49.713" v="838" actId="1076"/>
          <ac:picMkLst>
            <pc:docMk/>
            <pc:sldMk cId="1607012889" sldId="2293"/>
            <ac:picMk id="4" creationId="{CAD99005-38E1-4CBA-9771-B438A87E0515}"/>
          </ac:picMkLst>
        </pc:picChg>
      </pc:sldChg>
      <pc:sldChg chg="addSp delSp modSp add delAnim modAnim">
        <pc:chgData name="Espinosa Morente, C." userId="fdf70b1d-5b2b-4d23-a441-e969c70290fa" providerId="ADAL" clId="{4EFC81A7-F3AB-454D-A4A0-A8F5D6F6C429}" dt="2019-03-14T19:46:27.183" v="843"/>
        <pc:sldMkLst>
          <pc:docMk/>
          <pc:sldMk cId="3916474231" sldId="2294"/>
        </pc:sldMkLst>
        <pc:spChg chg="del">
          <ac:chgData name="Espinosa Morente, C." userId="fdf70b1d-5b2b-4d23-a441-e969c70290fa" providerId="ADAL" clId="{4EFC81A7-F3AB-454D-A4A0-A8F5D6F6C429}" dt="2019-03-14T18:46:35.036" v="558" actId="478"/>
          <ac:spMkLst>
            <pc:docMk/>
            <pc:sldMk cId="3916474231" sldId="2294"/>
            <ac:spMk id="9" creationId="{73EEA4BA-46E6-46D5-AB2B-DA1F728776FD}"/>
          </ac:spMkLst>
        </pc:spChg>
        <pc:spChg chg="del">
          <ac:chgData name="Espinosa Morente, C." userId="fdf70b1d-5b2b-4d23-a441-e969c70290fa" providerId="ADAL" clId="{4EFC81A7-F3AB-454D-A4A0-A8F5D6F6C429}" dt="2019-03-14T19:15:18.863" v="825" actId="478"/>
          <ac:spMkLst>
            <pc:docMk/>
            <pc:sldMk cId="3916474231" sldId="2294"/>
            <ac:spMk id="10" creationId="{6ADD38BE-6C61-447F-A955-4499F5B0562D}"/>
          </ac:spMkLst>
        </pc:spChg>
        <pc:spChg chg="del">
          <ac:chgData name="Espinosa Morente, C." userId="fdf70b1d-5b2b-4d23-a441-e969c70290fa" providerId="ADAL" clId="{4EFC81A7-F3AB-454D-A4A0-A8F5D6F6C429}" dt="2019-03-14T18:46:38.636" v="564" actId="478"/>
          <ac:spMkLst>
            <pc:docMk/>
            <pc:sldMk cId="3916474231" sldId="2294"/>
            <ac:spMk id="15" creationId="{B5A11B90-0CEA-41F5-A7AC-AE37FB0ABB12}"/>
          </ac:spMkLst>
        </pc:spChg>
        <pc:spChg chg="del">
          <ac:chgData name="Espinosa Morente, C." userId="fdf70b1d-5b2b-4d23-a441-e969c70290fa" providerId="ADAL" clId="{4EFC81A7-F3AB-454D-A4A0-A8F5D6F6C429}" dt="2019-03-14T18:46:38.180" v="563" actId="478"/>
          <ac:spMkLst>
            <pc:docMk/>
            <pc:sldMk cId="3916474231" sldId="2294"/>
            <ac:spMk id="18" creationId="{83D0578F-4167-4C48-80F4-9A7CC06BF2B9}"/>
          </ac:spMkLst>
        </pc:spChg>
        <pc:spChg chg="del">
          <ac:chgData name="Espinosa Morente, C." userId="fdf70b1d-5b2b-4d23-a441-e969c70290fa" providerId="ADAL" clId="{4EFC81A7-F3AB-454D-A4A0-A8F5D6F6C429}" dt="2019-03-14T18:46:36.030" v="559" actId="478"/>
          <ac:spMkLst>
            <pc:docMk/>
            <pc:sldMk cId="3916474231" sldId="2294"/>
            <ac:spMk id="39" creationId="{B7F87CCA-0876-4381-BC27-C07EF9F6CFD8}"/>
          </ac:spMkLst>
        </pc:spChg>
        <pc:spChg chg="del">
          <ac:chgData name="Espinosa Morente, C." userId="fdf70b1d-5b2b-4d23-a441-e969c70290fa" providerId="ADAL" clId="{4EFC81A7-F3AB-454D-A4A0-A8F5D6F6C429}" dt="2019-03-14T18:46:37.740" v="562" actId="478"/>
          <ac:spMkLst>
            <pc:docMk/>
            <pc:sldMk cId="3916474231" sldId="2294"/>
            <ac:spMk id="40" creationId="{FD9E4C4D-CC9B-4761-8501-A2C4A25E919E}"/>
          </ac:spMkLst>
        </pc:spChg>
        <pc:spChg chg="del">
          <ac:chgData name="Espinosa Morente, C." userId="fdf70b1d-5b2b-4d23-a441-e969c70290fa" providerId="ADAL" clId="{4EFC81A7-F3AB-454D-A4A0-A8F5D6F6C429}" dt="2019-03-14T18:46:37.340" v="561" actId="478"/>
          <ac:spMkLst>
            <pc:docMk/>
            <pc:sldMk cId="3916474231" sldId="2294"/>
            <ac:spMk id="41" creationId="{F9AAE46B-B805-4A06-BECA-4EC77249128A}"/>
          </ac:spMkLst>
        </pc:spChg>
        <pc:spChg chg="del">
          <ac:chgData name="Espinosa Morente, C." userId="fdf70b1d-5b2b-4d23-a441-e969c70290fa" providerId="ADAL" clId="{4EFC81A7-F3AB-454D-A4A0-A8F5D6F6C429}" dt="2019-03-14T18:46:36.792" v="560" actId="478"/>
          <ac:spMkLst>
            <pc:docMk/>
            <pc:sldMk cId="3916474231" sldId="2294"/>
            <ac:spMk id="42" creationId="{8EEC30CA-BF8F-497F-B31E-A6708B6BBEC9}"/>
          </ac:spMkLst>
        </pc:spChg>
        <pc:grpChg chg="add mod">
          <ac:chgData name="Espinosa Morente, C." userId="fdf70b1d-5b2b-4d23-a441-e969c70290fa" providerId="ADAL" clId="{4EFC81A7-F3AB-454D-A4A0-A8F5D6F6C429}" dt="2019-03-14T19:11:01.429" v="776" actId="1076"/>
          <ac:grpSpMkLst>
            <pc:docMk/>
            <pc:sldMk cId="3916474231" sldId="2294"/>
            <ac:grpSpMk id="43" creationId="{BF24F3F2-5AA1-4978-B47E-25B3CA34344C}"/>
          </ac:grpSpMkLst>
        </pc:grpChg>
        <pc:grpChg chg="add mod">
          <ac:chgData name="Espinosa Morente, C." userId="fdf70b1d-5b2b-4d23-a441-e969c70290fa" providerId="ADAL" clId="{4EFC81A7-F3AB-454D-A4A0-A8F5D6F6C429}" dt="2019-03-14T19:11:04.205" v="778" actId="1076"/>
          <ac:grpSpMkLst>
            <pc:docMk/>
            <pc:sldMk cId="3916474231" sldId="2294"/>
            <ac:grpSpMk id="46" creationId="{51DB04A1-E157-463E-B0DF-6A74BFD96A47}"/>
          </ac:grpSpMkLst>
        </pc:grpChg>
        <pc:grpChg chg="add mod">
          <ac:chgData name="Espinosa Morente, C." userId="fdf70b1d-5b2b-4d23-a441-e969c70290fa" providerId="ADAL" clId="{4EFC81A7-F3AB-454D-A4A0-A8F5D6F6C429}" dt="2019-03-14T19:11:07.129" v="780" actId="1076"/>
          <ac:grpSpMkLst>
            <pc:docMk/>
            <pc:sldMk cId="3916474231" sldId="2294"/>
            <ac:grpSpMk id="49" creationId="{84768E09-9AA2-460A-82F8-3F4ADB22E566}"/>
          </ac:grpSpMkLst>
        </pc:grpChg>
        <pc:grpChg chg="add mod">
          <ac:chgData name="Espinosa Morente, C." userId="fdf70b1d-5b2b-4d23-a441-e969c70290fa" providerId="ADAL" clId="{4EFC81A7-F3AB-454D-A4A0-A8F5D6F6C429}" dt="2019-03-14T19:11:11.393" v="782" actId="1076"/>
          <ac:grpSpMkLst>
            <pc:docMk/>
            <pc:sldMk cId="3916474231" sldId="2294"/>
            <ac:grpSpMk id="52" creationId="{23D1ED73-02A7-4EF8-B2CA-9AFFD496CE17}"/>
          </ac:grpSpMkLst>
        </pc:grpChg>
        <pc:grpChg chg="add mod">
          <ac:chgData name="Espinosa Morente, C." userId="fdf70b1d-5b2b-4d23-a441-e969c70290fa" providerId="ADAL" clId="{4EFC81A7-F3AB-454D-A4A0-A8F5D6F6C429}" dt="2019-03-14T19:11:13.527" v="784" actId="1076"/>
          <ac:grpSpMkLst>
            <pc:docMk/>
            <pc:sldMk cId="3916474231" sldId="2294"/>
            <ac:grpSpMk id="55" creationId="{3FEFF0F3-3C97-42DF-9F24-02947DF0A14C}"/>
          </ac:grpSpMkLst>
        </pc:grpChg>
        <pc:grpChg chg="add mod">
          <ac:chgData name="Espinosa Morente, C." userId="fdf70b1d-5b2b-4d23-a441-e969c70290fa" providerId="ADAL" clId="{4EFC81A7-F3AB-454D-A4A0-A8F5D6F6C429}" dt="2019-03-14T19:11:15.683" v="786" actId="1076"/>
          <ac:grpSpMkLst>
            <pc:docMk/>
            <pc:sldMk cId="3916474231" sldId="2294"/>
            <ac:grpSpMk id="58" creationId="{1CAC461E-B4CF-44E1-99D0-9B93DB385274}"/>
          </ac:grpSpMkLst>
        </pc:grpChg>
        <pc:grpChg chg="add mod">
          <ac:chgData name="Espinosa Morente, C." userId="fdf70b1d-5b2b-4d23-a441-e969c70290fa" providerId="ADAL" clId="{4EFC81A7-F3AB-454D-A4A0-A8F5D6F6C429}" dt="2019-03-14T19:12:17.137" v="811" actId="1076"/>
          <ac:grpSpMkLst>
            <pc:docMk/>
            <pc:sldMk cId="3916474231" sldId="2294"/>
            <ac:grpSpMk id="61" creationId="{6C1E4C57-A1BA-4032-AD86-4385531ABD04}"/>
          </ac:grpSpMkLst>
        </pc:grpChg>
        <pc:grpChg chg="add mod">
          <ac:chgData name="Espinosa Morente, C." userId="fdf70b1d-5b2b-4d23-a441-e969c70290fa" providerId="ADAL" clId="{4EFC81A7-F3AB-454D-A4A0-A8F5D6F6C429}" dt="2019-03-14T19:11:20.894" v="790" actId="1076"/>
          <ac:grpSpMkLst>
            <pc:docMk/>
            <pc:sldMk cId="3916474231" sldId="2294"/>
            <ac:grpSpMk id="64" creationId="{B78EE08F-EB53-4ADB-862B-17E47FF1B217}"/>
          </ac:grpSpMkLst>
        </pc:grpChg>
        <pc:grpChg chg="add mod">
          <ac:chgData name="Espinosa Morente, C." userId="fdf70b1d-5b2b-4d23-a441-e969c70290fa" providerId="ADAL" clId="{4EFC81A7-F3AB-454D-A4A0-A8F5D6F6C429}" dt="2019-03-14T19:11:23.561" v="792" actId="1076"/>
          <ac:grpSpMkLst>
            <pc:docMk/>
            <pc:sldMk cId="3916474231" sldId="2294"/>
            <ac:grpSpMk id="67" creationId="{F44DE44E-3021-44C9-B0C7-9E924C277BB3}"/>
          </ac:grpSpMkLst>
        </pc:grpChg>
        <pc:grpChg chg="add mod">
          <ac:chgData name="Espinosa Morente, C." userId="fdf70b1d-5b2b-4d23-a441-e969c70290fa" providerId="ADAL" clId="{4EFC81A7-F3AB-454D-A4A0-A8F5D6F6C429}" dt="2019-03-14T19:11:27.461" v="794" actId="1076"/>
          <ac:grpSpMkLst>
            <pc:docMk/>
            <pc:sldMk cId="3916474231" sldId="2294"/>
            <ac:grpSpMk id="70" creationId="{7EB918D3-61FF-41AE-A6B1-3FB39EABD2FB}"/>
          </ac:grpSpMkLst>
        </pc:grpChg>
        <pc:grpChg chg="add mod">
          <ac:chgData name="Espinosa Morente, C." userId="fdf70b1d-5b2b-4d23-a441-e969c70290fa" providerId="ADAL" clId="{4EFC81A7-F3AB-454D-A4A0-A8F5D6F6C429}" dt="2019-03-14T19:11:34.689" v="796" actId="1076"/>
          <ac:grpSpMkLst>
            <pc:docMk/>
            <pc:sldMk cId="3916474231" sldId="2294"/>
            <ac:grpSpMk id="73" creationId="{BE4D748B-30E5-4952-847B-96005E9FCED4}"/>
          </ac:grpSpMkLst>
        </pc:grpChg>
        <pc:grpChg chg="add mod">
          <ac:chgData name="Espinosa Morente, C." userId="fdf70b1d-5b2b-4d23-a441-e969c70290fa" providerId="ADAL" clId="{4EFC81A7-F3AB-454D-A4A0-A8F5D6F6C429}" dt="2019-03-14T19:11:38.761" v="798" actId="1076"/>
          <ac:grpSpMkLst>
            <pc:docMk/>
            <pc:sldMk cId="3916474231" sldId="2294"/>
            <ac:grpSpMk id="76" creationId="{39452707-6379-4E87-B006-F5213D9B1E2D}"/>
          </ac:grpSpMkLst>
        </pc:grpChg>
        <pc:grpChg chg="add mod">
          <ac:chgData name="Espinosa Morente, C." userId="fdf70b1d-5b2b-4d23-a441-e969c70290fa" providerId="ADAL" clId="{4EFC81A7-F3AB-454D-A4A0-A8F5D6F6C429}" dt="2019-03-14T19:11:41.489" v="800" actId="1076"/>
          <ac:grpSpMkLst>
            <pc:docMk/>
            <pc:sldMk cId="3916474231" sldId="2294"/>
            <ac:grpSpMk id="79" creationId="{7927D6C0-6FFA-423E-AF7F-3475AD2CE11B}"/>
          </ac:grpSpMkLst>
        </pc:grpChg>
        <pc:grpChg chg="add mod">
          <ac:chgData name="Espinosa Morente, C." userId="fdf70b1d-5b2b-4d23-a441-e969c70290fa" providerId="ADAL" clId="{4EFC81A7-F3AB-454D-A4A0-A8F5D6F6C429}" dt="2019-03-14T19:11:45.389" v="802" actId="1076"/>
          <ac:grpSpMkLst>
            <pc:docMk/>
            <pc:sldMk cId="3916474231" sldId="2294"/>
            <ac:grpSpMk id="82" creationId="{2DD36226-6FF1-4470-8B3C-46F0301ECDD3}"/>
          </ac:grpSpMkLst>
        </pc:grpChg>
        <pc:grpChg chg="add mod">
          <ac:chgData name="Espinosa Morente, C." userId="fdf70b1d-5b2b-4d23-a441-e969c70290fa" providerId="ADAL" clId="{4EFC81A7-F3AB-454D-A4A0-A8F5D6F6C429}" dt="2019-03-14T19:11:47.563" v="804" actId="1076"/>
          <ac:grpSpMkLst>
            <pc:docMk/>
            <pc:sldMk cId="3916474231" sldId="2294"/>
            <ac:grpSpMk id="85" creationId="{F6C1B79D-30A5-46D4-8F57-C456C7F26CDD}"/>
          </ac:grpSpMkLst>
        </pc:grpChg>
        <pc:grpChg chg="add mod">
          <ac:chgData name="Espinosa Morente, C." userId="fdf70b1d-5b2b-4d23-a441-e969c70290fa" providerId="ADAL" clId="{4EFC81A7-F3AB-454D-A4A0-A8F5D6F6C429}" dt="2019-03-14T19:11:50.329" v="806" actId="1076"/>
          <ac:grpSpMkLst>
            <pc:docMk/>
            <pc:sldMk cId="3916474231" sldId="2294"/>
            <ac:grpSpMk id="88" creationId="{D7BB4C7B-8F38-46C0-B160-2487E3228E39}"/>
          </ac:grpSpMkLst>
        </pc:grpChg>
        <pc:grpChg chg="add mod">
          <ac:chgData name="Espinosa Morente, C." userId="fdf70b1d-5b2b-4d23-a441-e969c70290fa" providerId="ADAL" clId="{4EFC81A7-F3AB-454D-A4A0-A8F5D6F6C429}" dt="2019-03-14T19:12:00.061" v="808" actId="1076"/>
          <ac:grpSpMkLst>
            <pc:docMk/>
            <pc:sldMk cId="3916474231" sldId="2294"/>
            <ac:grpSpMk id="91" creationId="{C627D2FD-8735-4DDF-9001-444EAC0D997A}"/>
          </ac:grpSpMkLst>
        </pc:grpChg>
        <pc:grpChg chg="add mod">
          <ac:chgData name="Espinosa Morente, C." userId="fdf70b1d-5b2b-4d23-a441-e969c70290fa" providerId="ADAL" clId="{4EFC81A7-F3AB-454D-A4A0-A8F5D6F6C429}" dt="2019-03-14T19:12:10.933" v="810" actId="1076"/>
          <ac:grpSpMkLst>
            <pc:docMk/>
            <pc:sldMk cId="3916474231" sldId="2294"/>
            <ac:grpSpMk id="94" creationId="{BA7BC22D-CACB-4AA6-92E8-E9EC190D63DD}"/>
          </ac:grpSpMkLst>
        </pc:grpChg>
        <pc:grpChg chg="add mod">
          <ac:chgData name="Espinosa Morente, C." userId="fdf70b1d-5b2b-4d23-a441-e969c70290fa" providerId="ADAL" clId="{4EFC81A7-F3AB-454D-A4A0-A8F5D6F6C429}" dt="2019-03-14T19:12:44.448" v="816" actId="1076"/>
          <ac:grpSpMkLst>
            <pc:docMk/>
            <pc:sldMk cId="3916474231" sldId="2294"/>
            <ac:grpSpMk id="97" creationId="{E2F3A3CA-5604-4C6F-AAD8-C684CEEAE6A9}"/>
          </ac:grpSpMkLst>
        </pc:grpChg>
        <pc:grpChg chg="add mod">
          <ac:chgData name="Espinosa Morente, C." userId="fdf70b1d-5b2b-4d23-a441-e969c70290fa" providerId="ADAL" clId="{4EFC81A7-F3AB-454D-A4A0-A8F5D6F6C429}" dt="2019-03-14T19:12:44.448" v="816" actId="1076"/>
          <ac:grpSpMkLst>
            <pc:docMk/>
            <pc:sldMk cId="3916474231" sldId="2294"/>
            <ac:grpSpMk id="100" creationId="{3BFEF71D-50AD-4C87-8602-8790630D2085}"/>
          </ac:grpSpMkLst>
        </pc:grpChg>
        <pc:grpChg chg="add mod">
          <ac:chgData name="Espinosa Morente, C." userId="fdf70b1d-5b2b-4d23-a441-e969c70290fa" providerId="ADAL" clId="{4EFC81A7-F3AB-454D-A4A0-A8F5D6F6C429}" dt="2019-03-14T19:12:44.448" v="816" actId="1076"/>
          <ac:grpSpMkLst>
            <pc:docMk/>
            <pc:sldMk cId="3916474231" sldId="2294"/>
            <ac:grpSpMk id="103" creationId="{CF47E466-15E0-4122-B0F1-21D45C5E9DB6}"/>
          </ac:grpSpMkLst>
        </pc:grpChg>
        <pc:grpChg chg="add mod">
          <ac:chgData name="Espinosa Morente, C." userId="fdf70b1d-5b2b-4d23-a441-e969c70290fa" providerId="ADAL" clId="{4EFC81A7-F3AB-454D-A4A0-A8F5D6F6C429}" dt="2019-03-14T19:12:53.189" v="817" actId="1076"/>
          <ac:grpSpMkLst>
            <pc:docMk/>
            <pc:sldMk cId="3916474231" sldId="2294"/>
            <ac:grpSpMk id="106" creationId="{7F310FAE-4FCF-4EE1-A328-05DBCD9B2E44}"/>
          </ac:grpSpMkLst>
        </pc:grpChg>
        <pc:grpChg chg="add mod">
          <ac:chgData name="Espinosa Morente, C." userId="fdf70b1d-5b2b-4d23-a441-e969c70290fa" providerId="ADAL" clId="{4EFC81A7-F3AB-454D-A4A0-A8F5D6F6C429}" dt="2019-03-14T19:12:53.189" v="817" actId="1076"/>
          <ac:grpSpMkLst>
            <pc:docMk/>
            <pc:sldMk cId="3916474231" sldId="2294"/>
            <ac:grpSpMk id="109" creationId="{5E5D3B04-F203-41D7-9F31-DBC1D37397C5}"/>
          </ac:grpSpMkLst>
        </pc:grpChg>
        <pc:grpChg chg="add mod">
          <ac:chgData name="Espinosa Morente, C." userId="fdf70b1d-5b2b-4d23-a441-e969c70290fa" providerId="ADAL" clId="{4EFC81A7-F3AB-454D-A4A0-A8F5D6F6C429}" dt="2019-03-14T19:12:53.189" v="817" actId="1076"/>
          <ac:grpSpMkLst>
            <pc:docMk/>
            <pc:sldMk cId="3916474231" sldId="2294"/>
            <ac:grpSpMk id="112" creationId="{436F4518-8C40-46D2-9418-AFEA848978F2}"/>
          </ac:grpSpMkLst>
        </pc:grpChg>
        <pc:grpChg chg="add mod">
          <ac:chgData name="Espinosa Morente, C." userId="fdf70b1d-5b2b-4d23-a441-e969c70290fa" providerId="ADAL" clId="{4EFC81A7-F3AB-454D-A4A0-A8F5D6F6C429}" dt="2019-03-14T19:13:07.177" v="819" actId="1076"/>
          <ac:grpSpMkLst>
            <pc:docMk/>
            <pc:sldMk cId="3916474231" sldId="2294"/>
            <ac:grpSpMk id="115" creationId="{DB09D33A-CBC9-44C9-88A2-3490E222A41C}"/>
          </ac:grpSpMkLst>
        </pc:grpChg>
        <pc:grpChg chg="add mod">
          <ac:chgData name="Espinosa Morente, C." userId="fdf70b1d-5b2b-4d23-a441-e969c70290fa" providerId="ADAL" clId="{4EFC81A7-F3AB-454D-A4A0-A8F5D6F6C429}" dt="2019-03-14T19:13:07.177" v="819" actId="1076"/>
          <ac:grpSpMkLst>
            <pc:docMk/>
            <pc:sldMk cId="3916474231" sldId="2294"/>
            <ac:grpSpMk id="118" creationId="{F45A577C-2A96-40D0-988A-B061B3C06686}"/>
          </ac:grpSpMkLst>
        </pc:grpChg>
        <pc:grpChg chg="add mod">
          <ac:chgData name="Espinosa Morente, C." userId="fdf70b1d-5b2b-4d23-a441-e969c70290fa" providerId="ADAL" clId="{4EFC81A7-F3AB-454D-A4A0-A8F5D6F6C429}" dt="2019-03-14T19:13:07.177" v="819" actId="1076"/>
          <ac:grpSpMkLst>
            <pc:docMk/>
            <pc:sldMk cId="3916474231" sldId="2294"/>
            <ac:grpSpMk id="121" creationId="{1DF149EE-1071-476F-A4D9-C08F649E6BC0}"/>
          </ac:grpSpMkLst>
        </pc:grpChg>
      </pc:sldChg>
    </pc:docChg>
  </pc:docChgLst>
  <pc:docChgLst>
    <pc:chgData name="Espinosa Morente, C." userId="fdf70b1d-5b2b-4d23-a441-e969c70290fa" providerId="ADAL" clId="{25D1B22C-11A1-4C8F-87A8-D1823F198C46}"/>
    <pc:docChg chg="undo custSel addSld delSld modSld modMainMaster">
      <pc:chgData name="Espinosa Morente, C." userId="fdf70b1d-5b2b-4d23-a441-e969c70290fa" providerId="ADAL" clId="{25D1B22C-11A1-4C8F-87A8-D1823F198C46}" dt="2019-03-14T11:12:40.158" v="935" actId="2696"/>
      <pc:docMkLst>
        <pc:docMk/>
      </pc:docMkLst>
      <pc:sldChg chg="modSp">
        <pc:chgData name="Espinosa Morente, C." userId="fdf70b1d-5b2b-4d23-a441-e969c70290fa" providerId="ADAL" clId="{25D1B22C-11A1-4C8F-87A8-D1823F198C46}" dt="2019-03-13T16:41:48.425" v="54" actId="20577"/>
        <pc:sldMkLst>
          <pc:docMk/>
          <pc:sldMk cId="2957070784" sldId="1479"/>
        </pc:sldMkLst>
        <pc:spChg chg="mod">
          <ac:chgData name="Espinosa Morente, C." userId="fdf70b1d-5b2b-4d23-a441-e969c70290fa" providerId="ADAL" clId="{25D1B22C-11A1-4C8F-87A8-D1823F198C46}" dt="2019-03-13T16:41:48.425" v="54" actId="20577"/>
          <ac:spMkLst>
            <pc:docMk/>
            <pc:sldMk cId="2957070784" sldId="1479"/>
            <ac:spMk id="2" creationId="{621A9F1B-5DCB-4E4C-A8D9-00BA36FE5721}"/>
          </ac:spMkLst>
        </pc:spChg>
      </pc:sldChg>
      <pc:sldChg chg="addSp delSp modSp">
        <pc:chgData name="Espinosa Morente, C." userId="fdf70b1d-5b2b-4d23-a441-e969c70290fa" providerId="ADAL" clId="{25D1B22C-11A1-4C8F-87A8-D1823F198C46}" dt="2019-03-13T16:39:03.122" v="36" actId="408"/>
        <pc:sldMkLst>
          <pc:docMk/>
          <pc:sldMk cId="769199070" sldId="1515"/>
        </pc:sldMkLst>
        <pc:picChg chg="add mod">
          <ac:chgData name="Espinosa Morente, C." userId="fdf70b1d-5b2b-4d23-a441-e969c70290fa" providerId="ADAL" clId="{25D1B22C-11A1-4C8F-87A8-D1823F198C46}" dt="2019-03-13T16:39:03.122" v="36" actId="408"/>
          <ac:picMkLst>
            <pc:docMk/>
            <pc:sldMk cId="769199070" sldId="1515"/>
            <ac:picMk id="7" creationId="{78049A0A-BF35-428C-80D2-FE3A94603AF6}"/>
          </ac:picMkLst>
        </pc:picChg>
        <pc:picChg chg="mod">
          <ac:chgData name="Espinosa Morente, C." userId="fdf70b1d-5b2b-4d23-a441-e969c70290fa" providerId="ADAL" clId="{25D1B22C-11A1-4C8F-87A8-D1823F198C46}" dt="2019-03-13T16:39:03.122" v="36" actId="408"/>
          <ac:picMkLst>
            <pc:docMk/>
            <pc:sldMk cId="769199070" sldId="1515"/>
            <ac:picMk id="9" creationId="{F7DCDAD4-FE42-4F6B-8415-97445D155DBF}"/>
          </ac:picMkLst>
        </pc:picChg>
        <pc:picChg chg="add del mod">
          <ac:chgData name="Espinosa Morente, C." userId="fdf70b1d-5b2b-4d23-a441-e969c70290fa" providerId="ADAL" clId="{25D1B22C-11A1-4C8F-87A8-D1823F198C46}" dt="2019-03-13T16:34:44.402" v="21" actId="478"/>
          <ac:picMkLst>
            <pc:docMk/>
            <pc:sldMk cId="769199070" sldId="1515"/>
            <ac:picMk id="64" creationId="{22CD204C-DD86-4001-8E1D-511BB8D9E267}"/>
          </ac:picMkLst>
        </pc:picChg>
        <pc:picChg chg="mod">
          <ac:chgData name="Espinosa Morente, C." userId="fdf70b1d-5b2b-4d23-a441-e969c70290fa" providerId="ADAL" clId="{25D1B22C-11A1-4C8F-87A8-D1823F198C46}" dt="2019-03-13T16:39:03.122" v="36" actId="408"/>
          <ac:picMkLst>
            <pc:docMk/>
            <pc:sldMk cId="769199070" sldId="1515"/>
            <ac:picMk id="65" creationId="{BA9B707E-5A31-48AE-B14C-606B1C032D19}"/>
          </ac:picMkLst>
        </pc:picChg>
      </pc:sldChg>
      <pc:sldChg chg="modSp">
        <pc:chgData name="Espinosa Morente, C." userId="fdf70b1d-5b2b-4d23-a441-e969c70290fa" providerId="ADAL" clId="{25D1B22C-11A1-4C8F-87A8-D1823F198C46}" dt="2019-03-13T16:44:41.815" v="74" actId="6549"/>
        <pc:sldMkLst>
          <pc:docMk/>
          <pc:sldMk cId="315191650" sldId="2283"/>
        </pc:sldMkLst>
        <pc:spChg chg="mod">
          <ac:chgData name="Espinosa Morente, C." userId="fdf70b1d-5b2b-4d23-a441-e969c70290fa" providerId="ADAL" clId="{25D1B22C-11A1-4C8F-87A8-D1823F198C46}" dt="2019-03-13T16:44:41.815" v="74" actId="6549"/>
          <ac:spMkLst>
            <pc:docMk/>
            <pc:sldMk cId="315191650" sldId="2283"/>
            <ac:spMk id="13" creationId="{987CAE26-6EDE-4D79-AC68-3004250C7712}"/>
          </ac:spMkLst>
        </pc:spChg>
      </pc:sldChg>
      <pc:sldChg chg="modSp">
        <pc:chgData name="Espinosa Morente, C." userId="fdf70b1d-5b2b-4d23-a441-e969c70290fa" providerId="ADAL" clId="{25D1B22C-11A1-4C8F-87A8-D1823F198C46}" dt="2019-03-13T16:44:48.804" v="76" actId="20577"/>
        <pc:sldMkLst>
          <pc:docMk/>
          <pc:sldMk cId="4277101436" sldId="2285"/>
        </pc:sldMkLst>
        <pc:spChg chg="mod">
          <ac:chgData name="Espinosa Morente, C." userId="fdf70b1d-5b2b-4d23-a441-e969c70290fa" providerId="ADAL" clId="{25D1B22C-11A1-4C8F-87A8-D1823F198C46}" dt="2019-03-13T16:44:48.804" v="76" actId="20577"/>
          <ac:spMkLst>
            <pc:docMk/>
            <pc:sldMk cId="4277101436" sldId="2285"/>
            <ac:spMk id="13" creationId="{987CAE26-6EDE-4D79-AC68-3004250C7712}"/>
          </ac:spMkLst>
        </pc:spChg>
      </pc:sldChg>
      <pc:sldChg chg="addSp delSp modSp">
        <pc:chgData name="Espinosa Morente, C." userId="fdf70b1d-5b2b-4d23-a441-e969c70290fa" providerId="ADAL" clId="{25D1B22C-11A1-4C8F-87A8-D1823F198C46}" dt="2019-03-13T16:33:27.669" v="16"/>
        <pc:sldMkLst>
          <pc:docMk/>
          <pc:sldMk cId="1228699626" sldId="2286"/>
        </pc:sldMkLst>
        <pc:spChg chg="mod">
          <ac:chgData name="Espinosa Morente, C." userId="fdf70b1d-5b2b-4d23-a441-e969c70290fa" providerId="ADAL" clId="{25D1B22C-11A1-4C8F-87A8-D1823F198C46}" dt="2019-03-13T16:31:07.773" v="14" actId="20577"/>
          <ac:spMkLst>
            <pc:docMk/>
            <pc:sldMk cId="1228699626" sldId="2286"/>
            <ac:spMk id="25" creationId="{32D11627-F24B-45D7-8086-33F446F8A2BD}"/>
          </ac:spMkLst>
        </pc:spChg>
        <pc:picChg chg="add del mod">
          <ac:chgData name="Espinosa Morente, C." userId="fdf70b1d-5b2b-4d23-a441-e969c70290fa" providerId="ADAL" clId="{25D1B22C-11A1-4C8F-87A8-D1823F198C46}" dt="2019-03-13T16:33:27.669" v="16"/>
          <ac:picMkLst>
            <pc:docMk/>
            <pc:sldMk cId="1228699626" sldId="2286"/>
            <ac:picMk id="5" creationId="{29C3A9CA-EB17-45FA-A27E-D5FA31672338}"/>
          </ac:picMkLst>
        </pc:picChg>
      </pc:sldChg>
      <pc:sldChg chg="addSp delSp modSp">
        <pc:chgData name="Espinosa Morente, C." userId="fdf70b1d-5b2b-4d23-a441-e969c70290fa" providerId="ADAL" clId="{25D1B22C-11A1-4C8F-87A8-D1823F198C46}" dt="2019-03-14T11:04:18.528" v="616" actId="123"/>
        <pc:sldMkLst>
          <pc:docMk/>
          <pc:sldMk cId="1227016455" sldId="2287"/>
        </pc:sldMkLst>
        <pc:spChg chg="mod">
          <ac:chgData name="Espinosa Morente, C." userId="fdf70b1d-5b2b-4d23-a441-e969c70290fa" providerId="ADAL" clId="{25D1B22C-11A1-4C8F-87A8-D1823F198C46}" dt="2019-03-14T07:32:32.754" v="172" actId="14100"/>
          <ac:spMkLst>
            <pc:docMk/>
            <pc:sldMk cId="1227016455" sldId="2287"/>
            <ac:spMk id="18" creationId="{5885AEFE-DFBC-4A2E-92CF-EC5E252B2DDE}"/>
          </ac:spMkLst>
        </pc:spChg>
        <pc:spChg chg="mod">
          <ac:chgData name="Espinosa Morente, C." userId="fdf70b1d-5b2b-4d23-a441-e969c70290fa" providerId="ADAL" clId="{25D1B22C-11A1-4C8F-87A8-D1823F198C46}" dt="2019-03-14T11:04:14.623" v="614" actId="123"/>
          <ac:spMkLst>
            <pc:docMk/>
            <pc:sldMk cId="1227016455" sldId="2287"/>
            <ac:spMk id="29" creationId="{F3657087-7817-4F6D-B47E-62383C09890D}"/>
          </ac:spMkLst>
        </pc:spChg>
        <pc:spChg chg="mod">
          <ac:chgData name="Espinosa Morente, C." userId="fdf70b1d-5b2b-4d23-a441-e969c70290fa" providerId="ADAL" clId="{25D1B22C-11A1-4C8F-87A8-D1823F198C46}" dt="2019-03-14T11:04:16.485" v="615" actId="123"/>
          <ac:spMkLst>
            <pc:docMk/>
            <pc:sldMk cId="1227016455" sldId="2287"/>
            <ac:spMk id="37" creationId="{1F0626A8-9E87-4866-A4E5-C6881500AFA7}"/>
          </ac:spMkLst>
        </pc:spChg>
        <pc:spChg chg="mod">
          <ac:chgData name="Espinosa Morente, C." userId="fdf70b1d-5b2b-4d23-a441-e969c70290fa" providerId="ADAL" clId="{25D1B22C-11A1-4C8F-87A8-D1823F198C46}" dt="2019-03-14T11:04:18.528" v="616" actId="123"/>
          <ac:spMkLst>
            <pc:docMk/>
            <pc:sldMk cId="1227016455" sldId="2287"/>
            <ac:spMk id="44" creationId="{8FC02FC4-E95D-4BF6-B3CD-B82033FE0CC9}"/>
          </ac:spMkLst>
        </pc:spChg>
        <pc:grpChg chg="mod">
          <ac:chgData name="Espinosa Morente, C." userId="fdf70b1d-5b2b-4d23-a441-e969c70290fa" providerId="ADAL" clId="{25D1B22C-11A1-4C8F-87A8-D1823F198C46}" dt="2019-03-14T07:48:21.060" v="351" actId="465"/>
          <ac:grpSpMkLst>
            <pc:docMk/>
            <pc:sldMk cId="1227016455" sldId="2287"/>
            <ac:grpSpMk id="5" creationId="{0222F129-D168-4BE9-9BB5-1853B4F22C84}"/>
          </ac:grpSpMkLst>
        </pc:grpChg>
        <pc:grpChg chg="mod">
          <ac:chgData name="Espinosa Morente, C." userId="fdf70b1d-5b2b-4d23-a441-e969c70290fa" providerId="ADAL" clId="{25D1B22C-11A1-4C8F-87A8-D1823F198C46}" dt="2019-03-14T07:48:21.060" v="351" actId="465"/>
          <ac:grpSpMkLst>
            <pc:docMk/>
            <pc:sldMk cId="1227016455" sldId="2287"/>
            <ac:grpSpMk id="6" creationId="{E6F5551B-362D-49B0-A911-92B5983E2D99}"/>
          </ac:grpSpMkLst>
        </pc:grpChg>
        <pc:grpChg chg="mod">
          <ac:chgData name="Espinosa Morente, C." userId="fdf70b1d-5b2b-4d23-a441-e969c70290fa" providerId="ADAL" clId="{25D1B22C-11A1-4C8F-87A8-D1823F198C46}" dt="2019-03-14T07:48:21.060" v="351" actId="465"/>
          <ac:grpSpMkLst>
            <pc:docMk/>
            <pc:sldMk cId="1227016455" sldId="2287"/>
            <ac:grpSpMk id="8" creationId="{46091504-9F65-42D5-9A91-F24F3B7A2C40}"/>
          </ac:grpSpMkLst>
        </pc:grpChg>
        <pc:picChg chg="add del">
          <ac:chgData name="Espinosa Morente, C." userId="fdf70b1d-5b2b-4d23-a441-e969c70290fa" providerId="ADAL" clId="{25D1B22C-11A1-4C8F-87A8-D1823F198C46}" dt="2019-03-14T07:48:46.129" v="354"/>
          <ac:picMkLst>
            <pc:docMk/>
            <pc:sldMk cId="1227016455" sldId="2287"/>
            <ac:picMk id="16" creationId="{68550BBF-ED81-4159-A4FF-8EF628E9E868}"/>
          </ac:picMkLst>
        </pc:picChg>
      </pc:sldChg>
      <pc:sldChg chg="addSp delSp modSp add">
        <pc:chgData name="Espinosa Morente, C." userId="fdf70b1d-5b2b-4d23-a441-e969c70290fa" providerId="ADAL" clId="{25D1B22C-11A1-4C8F-87A8-D1823F198C46}" dt="2019-03-14T11:04:10.607" v="613" actId="123"/>
        <pc:sldMkLst>
          <pc:docMk/>
          <pc:sldMk cId="2977488192" sldId="2288"/>
        </pc:sldMkLst>
        <pc:spChg chg="mod">
          <ac:chgData name="Espinosa Morente, C." userId="fdf70b1d-5b2b-4d23-a441-e969c70290fa" providerId="ADAL" clId="{25D1B22C-11A1-4C8F-87A8-D1823F198C46}" dt="2019-03-13T17:06:30.090" v="143" actId="20577"/>
          <ac:spMkLst>
            <pc:docMk/>
            <pc:sldMk cId="2977488192" sldId="2288"/>
            <ac:spMk id="17" creationId="{329D3775-B8AD-4056-B312-5281E0CD537F}"/>
          </ac:spMkLst>
        </pc:spChg>
        <pc:spChg chg="mod">
          <ac:chgData name="Espinosa Morente, C." userId="fdf70b1d-5b2b-4d23-a441-e969c70290fa" providerId="ADAL" clId="{25D1B22C-11A1-4C8F-87A8-D1823F198C46}" dt="2019-03-14T07:32:37.866" v="173" actId="14100"/>
          <ac:spMkLst>
            <pc:docMk/>
            <pc:sldMk cId="2977488192" sldId="2288"/>
            <ac:spMk id="18" creationId="{5885AEFE-DFBC-4A2E-92CF-EC5E252B2DDE}"/>
          </ac:spMkLst>
        </pc:spChg>
        <pc:spChg chg="mod">
          <ac:chgData name="Espinosa Morente, C." userId="fdf70b1d-5b2b-4d23-a441-e969c70290fa" providerId="ADAL" clId="{25D1B22C-11A1-4C8F-87A8-D1823F198C46}" dt="2019-03-14T11:04:05.875" v="611" actId="123"/>
          <ac:spMkLst>
            <pc:docMk/>
            <pc:sldMk cId="2977488192" sldId="2288"/>
            <ac:spMk id="29" creationId="{F3657087-7817-4F6D-B47E-62383C09890D}"/>
          </ac:spMkLst>
        </pc:spChg>
        <pc:spChg chg="mod">
          <ac:chgData name="Espinosa Morente, C." userId="fdf70b1d-5b2b-4d23-a441-e969c70290fa" providerId="ADAL" clId="{25D1B22C-11A1-4C8F-87A8-D1823F198C46}" dt="2019-03-14T11:04:08.263" v="612" actId="123"/>
          <ac:spMkLst>
            <pc:docMk/>
            <pc:sldMk cId="2977488192" sldId="2288"/>
            <ac:spMk id="37" creationId="{1F0626A8-9E87-4866-A4E5-C6881500AFA7}"/>
          </ac:spMkLst>
        </pc:spChg>
        <pc:spChg chg="mod">
          <ac:chgData name="Espinosa Morente, C." userId="fdf70b1d-5b2b-4d23-a441-e969c70290fa" providerId="ADAL" clId="{25D1B22C-11A1-4C8F-87A8-D1823F198C46}" dt="2019-03-14T11:04:10.607" v="613" actId="123"/>
          <ac:spMkLst>
            <pc:docMk/>
            <pc:sldMk cId="2977488192" sldId="2288"/>
            <ac:spMk id="44" creationId="{8FC02FC4-E95D-4BF6-B3CD-B82033FE0CC9}"/>
          </ac:spMkLst>
        </pc:spChg>
        <pc:grpChg chg="mod">
          <ac:chgData name="Espinosa Morente, C." userId="fdf70b1d-5b2b-4d23-a441-e969c70290fa" providerId="ADAL" clId="{25D1B22C-11A1-4C8F-87A8-D1823F198C46}" dt="2019-03-14T07:33:18.456" v="174"/>
          <ac:grpSpMkLst>
            <pc:docMk/>
            <pc:sldMk cId="2977488192" sldId="2288"/>
            <ac:grpSpMk id="5" creationId="{0222F129-D168-4BE9-9BB5-1853B4F22C84}"/>
          </ac:grpSpMkLst>
        </pc:grpChg>
        <pc:grpChg chg="mod">
          <ac:chgData name="Espinosa Morente, C." userId="fdf70b1d-5b2b-4d23-a441-e969c70290fa" providerId="ADAL" clId="{25D1B22C-11A1-4C8F-87A8-D1823F198C46}" dt="2019-03-14T07:43:19.785" v="181"/>
          <ac:grpSpMkLst>
            <pc:docMk/>
            <pc:sldMk cId="2977488192" sldId="2288"/>
            <ac:grpSpMk id="6" creationId="{E6F5551B-362D-49B0-A911-92B5983E2D99}"/>
          </ac:grpSpMkLst>
        </pc:grpChg>
        <pc:grpChg chg="mod">
          <ac:chgData name="Espinosa Morente, C." userId="fdf70b1d-5b2b-4d23-a441-e969c70290fa" providerId="ADAL" clId="{25D1B22C-11A1-4C8F-87A8-D1823F198C46}" dt="2019-03-14T07:45:28.978" v="248"/>
          <ac:grpSpMkLst>
            <pc:docMk/>
            <pc:sldMk cId="2977488192" sldId="2288"/>
            <ac:grpSpMk id="8" creationId="{46091504-9F65-42D5-9A91-F24F3B7A2C40}"/>
          </ac:grpSpMkLst>
        </pc:grpChg>
        <pc:picChg chg="del">
          <ac:chgData name="Espinosa Morente, C." userId="fdf70b1d-5b2b-4d23-a441-e969c70290fa" providerId="ADAL" clId="{25D1B22C-11A1-4C8F-87A8-D1823F198C46}" dt="2019-03-14T07:48:50.826" v="356" actId="478"/>
          <ac:picMkLst>
            <pc:docMk/>
            <pc:sldMk cId="2977488192" sldId="2288"/>
            <ac:picMk id="16" creationId="{68550BBF-ED81-4159-A4FF-8EF628E9E868}"/>
          </ac:picMkLst>
        </pc:picChg>
        <pc:picChg chg="add del mod modCrop">
          <ac:chgData name="Espinosa Morente, C." userId="fdf70b1d-5b2b-4d23-a441-e969c70290fa" providerId="ADAL" clId="{25D1B22C-11A1-4C8F-87A8-D1823F198C46}" dt="2019-03-14T07:48:49.332" v="355"/>
          <ac:picMkLst>
            <pc:docMk/>
            <pc:sldMk cId="2977488192" sldId="2288"/>
            <ac:picMk id="30" creationId="{DE3BCC52-0E16-4168-B56E-298209A1EFED}"/>
          </ac:picMkLst>
        </pc:picChg>
        <pc:picChg chg="add">
          <ac:chgData name="Espinosa Morente, C." userId="fdf70b1d-5b2b-4d23-a441-e969c70290fa" providerId="ADAL" clId="{25D1B22C-11A1-4C8F-87A8-D1823F198C46}" dt="2019-03-14T07:48:51.380" v="357"/>
          <ac:picMkLst>
            <pc:docMk/>
            <pc:sldMk cId="2977488192" sldId="2288"/>
            <ac:picMk id="31" creationId="{AF8B5804-AE45-432C-87C4-D869D1957B11}"/>
          </ac:picMkLst>
        </pc:picChg>
      </pc:sldChg>
      <pc:sldChg chg="addSp delSp modSp add">
        <pc:chgData name="Espinosa Morente, C." userId="fdf70b1d-5b2b-4d23-a441-e969c70290fa" providerId="ADAL" clId="{25D1B22C-11A1-4C8F-87A8-D1823F198C46}" dt="2019-03-14T11:04:01.162" v="610" actId="123"/>
        <pc:sldMkLst>
          <pc:docMk/>
          <pc:sldMk cId="1105891826" sldId="2289"/>
        </pc:sldMkLst>
        <pc:spChg chg="mod">
          <ac:chgData name="Espinosa Morente, C." userId="fdf70b1d-5b2b-4d23-a441-e969c70290fa" providerId="ADAL" clId="{25D1B22C-11A1-4C8F-87A8-D1823F198C46}" dt="2019-03-14T07:49:23.285" v="370" actId="20577"/>
          <ac:spMkLst>
            <pc:docMk/>
            <pc:sldMk cId="1105891826" sldId="2289"/>
            <ac:spMk id="17" creationId="{329D3775-B8AD-4056-B312-5281E0CD537F}"/>
          </ac:spMkLst>
        </pc:spChg>
        <pc:spChg chg="mod">
          <ac:chgData name="Espinosa Morente, C." userId="fdf70b1d-5b2b-4d23-a441-e969c70290fa" providerId="ADAL" clId="{25D1B22C-11A1-4C8F-87A8-D1823F198C46}" dt="2019-03-14T07:53:04.231" v="426" actId="6549"/>
          <ac:spMkLst>
            <pc:docMk/>
            <pc:sldMk cId="1105891826" sldId="2289"/>
            <ac:spMk id="18" creationId="{5885AEFE-DFBC-4A2E-92CF-EC5E252B2DDE}"/>
          </ac:spMkLst>
        </pc:spChg>
        <pc:spChg chg="mod">
          <ac:chgData name="Espinosa Morente, C." userId="fdf70b1d-5b2b-4d23-a441-e969c70290fa" providerId="ADAL" clId="{25D1B22C-11A1-4C8F-87A8-D1823F198C46}" dt="2019-03-14T11:03:57.622" v="608" actId="123"/>
          <ac:spMkLst>
            <pc:docMk/>
            <pc:sldMk cId="1105891826" sldId="2289"/>
            <ac:spMk id="29" creationId="{F3657087-7817-4F6D-B47E-62383C09890D}"/>
          </ac:spMkLst>
        </pc:spChg>
        <pc:spChg chg="mod">
          <ac:chgData name="Espinosa Morente, C." userId="fdf70b1d-5b2b-4d23-a441-e969c70290fa" providerId="ADAL" clId="{25D1B22C-11A1-4C8F-87A8-D1823F198C46}" dt="2019-03-14T11:03:59.206" v="609" actId="123"/>
          <ac:spMkLst>
            <pc:docMk/>
            <pc:sldMk cId="1105891826" sldId="2289"/>
            <ac:spMk id="37" creationId="{1F0626A8-9E87-4866-A4E5-C6881500AFA7}"/>
          </ac:spMkLst>
        </pc:spChg>
        <pc:spChg chg="mod">
          <ac:chgData name="Espinosa Morente, C." userId="fdf70b1d-5b2b-4d23-a441-e969c70290fa" providerId="ADAL" clId="{25D1B22C-11A1-4C8F-87A8-D1823F198C46}" dt="2019-03-14T11:04:01.162" v="610" actId="123"/>
          <ac:spMkLst>
            <pc:docMk/>
            <pc:sldMk cId="1105891826" sldId="2289"/>
            <ac:spMk id="44" creationId="{8FC02FC4-E95D-4BF6-B3CD-B82033FE0CC9}"/>
          </ac:spMkLst>
        </pc:spChg>
        <pc:grpChg chg="mod">
          <ac:chgData name="Espinosa Morente, C." userId="fdf70b1d-5b2b-4d23-a441-e969c70290fa" providerId="ADAL" clId="{25D1B22C-11A1-4C8F-87A8-D1823F198C46}" dt="2019-03-14T10:39:02.628" v="427"/>
          <ac:grpSpMkLst>
            <pc:docMk/>
            <pc:sldMk cId="1105891826" sldId="2289"/>
            <ac:grpSpMk id="5" creationId="{0222F129-D168-4BE9-9BB5-1853B4F22C84}"/>
          </ac:grpSpMkLst>
        </pc:grpChg>
        <pc:grpChg chg="mod">
          <ac:chgData name="Espinosa Morente, C." userId="fdf70b1d-5b2b-4d23-a441-e969c70290fa" providerId="ADAL" clId="{25D1B22C-11A1-4C8F-87A8-D1823F198C46}" dt="2019-03-14T10:40:18.857" v="447"/>
          <ac:grpSpMkLst>
            <pc:docMk/>
            <pc:sldMk cId="1105891826" sldId="2289"/>
            <ac:grpSpMk id="6" creationId="{E6F5551B-362D-49B0-A911-92B5983E2D99}"/>
          </ac:grpSpMkLst>
        </pc:grpChg>
        <pc:grpChg chg="mod">
          <ac:chgData name="Espinosa Morente, C." userId="fdf70b1d-5b2b-4d23-a441-e969c70290fa" providerId="ADAL" clId="{25D1B22C-11A1-4C8F-87A8-D1823F198C46}" dt="2019-03-14T10:42:40.390" v="493"/>
          <ac:grpSpMkLst>
            <pc:docMk/>
            <pc:sldMk cId="1105891826" sldId="2289"/>
            <ac:grpSpMk id="8" creationId="{46091504-9F65-42D5-9A91-F24F3B7A2C40}"/>
          </ac:grpSpMkLst>
        </pc:grpChg>
        <pc:picChg chg="del">
          <ac:chgData name="Espinosa Morente, C." userId="fdf70b1d-5b2b-4d23-a441-e969c70290fa" providerId="ADAL" clId="{25D1B22C-11A1-4C8F-87A8-D1823F198C46}" dt="2019-03-14T07:49:16.957" v="363" actId="478"/>
          <ac:picMkLst>
            <pc:docMk/>
            <pc:sldMk cId="1105891826" sldId="2289"/>
            <ac:picMk id="16" creationId="{68550BBF-ED81-4159-A4FF-8EF628E9E868}"/>
          </ac:picMkLst>
        </pc:picChg>
        <pc:picChg chg="del">
          <ac:chgData name="Espinosa Morente, C." userId="fdf70b1d-5b2b-4d23-a441-e969c70290fa" providerId="ADAL" clId="{25D1B22C-11A1-4C8F-87A8-D1823F198C46}" dt="2019-03-14T07:49:15.480" v="362" actId="478"/>
          <ac:picMkLst>
            <pc:docMk/>
            <pc:sldMk cId="1105891826" sldId="2289"/>
            <ac:picMk id="30" creationId="{DE3BCC52-0E16-4168-B56E-298209A1EFED}"/>
          </ac:picMkLst>
        </pc:picChg>
        <pc:picChg chg="add del mod modCrop">
          <ac:chgData name="Espinosa Morente, C." userId="fdf70b1d-5b2b-4d23-a441-e969c70290fa" providerId="ADAL" clId="{25D1B22C-11A1-4C8F-87A8-D1823F198C46}" dt="2019-03-14T07:49:14.405" v="361"/>
          <ac:picMkLst>
            <pc:docMk/>
            <pc:sldMk cId="1105891826" sldId="2289"/>
            <ac:picMk id="31" creationId="{2FFF8952-E8BC-4817-8082-170E266E184F}"/>
          </ac:picMkLst>
        </pc:picChg>
        <pc:picChg chg="add">
          <ac:chgData name="Espinosa Morente, C." userId="fdf70b1d-5b2b-4d23-a441-e969c70290fa" providerId="ADAL" clId="{25D1B22C-11A1-4C8F-87A8-D1823F198C46}" dt="2019-03-14T07:49:17.737" v="364"/>
          <ac:picMkLst>
            <pc:docMk/>
            <pc:sldMk cId="1105891826" sldId="2289"/>
            <ac:picMk id="38" creationId="{6A940F8C-917A-4B1D-B6A9-00BC37759586}"/>
          </ac:picMkLst>
        </pc:picChg>
      </pc:sldChg>
      <pc:sldChg chg="addSp delSp modSp add">
        <pc:chgData name="Espinosa Morente, C." userId="fdf70b1d-5b2b-4d23-a441-e969c70290fa" providerId="ADAL" clId="{25D1B22C-11A1-4C8F-87A8-D1823F198C46}" dt="2019-03-14T11:03:53.550" v="607" actId="123"/>
        <pc:sldMkLst>
          <pc:docMk/>
          <pc:sldMk cId="730559867" sldId="2290"/>
        </pc:sldMkLst>
        <pc:spChg chg="mod">
          <ac:chgData name="Espinosa Morente, C." userId="fdf70b1d-5b2b-4d23-a441-e969c70290fa" providerId="ADAL" clId="{25D1B22C-11A1-4C8F-87A8-D1823F198C46}" dt="2019-03-14T10:43:57.177" v="510" actId="20577"/>
          <ac:spMkLst>
            <pc:docMk/>
            <pc:sldMk cId="730559867" sldId="2290"/>
            <ac:spMk id="17" creationId="{329D3775-B8AD-4056-B312-5281E0CD537F}"/>
          </ac:spMkLst>
        </pc:spChg>
        <pc:spChg chg="mod">
          <ac:chgData name="Espinosa Morente, C." userId="fdf70b1d-5b2b-4d23-a441-e969c70290fa" providerId="ADAL" clId="{25D1B22C-11A1-4C8F-87A8-D1823F198C46}" dt="2019-03-14T11:00:04.402" v="538"/>
          <ac:spMkLst>
            <pc:docMk/>
            <pc:sldMk cId="730559867" sldId="2290"/>
            <ac:spMk id="18" creationId="{5885AEFE-DFBC-4A2E-92CF-EC5E252B2DDE}"/>
          </ac:spMkLst>
        </pc:spChg>
        <pc:spChg chg="mod">
          <ac:chgData name="Espinosa Morente, C." userId="fdf70b1d-5b2b-4d23-a441-e969c70290fa" providerId="ADAL" clId="{25D1B22C-11A1-4C8F-87A8-D1823F198C46}" dt="2019-03-14T11:03:53.550" v="607" actId="123"/>
          <ac:spMkLst>
            <pc:docMk/>
            <pc:sldMk cId="730559867" sldId="2290"/>
            <ac:spMk id="29" creationId="{F3657087-7817-4F6D-B47E-62383C09890D}"/>
          </ac:spMkLst>
        </pc:spChg>
        <pc:spChg chg="mod">
          <ac:chgData name="Espinosa Morente, C." userId="fdf70b1d-5b2b-4d23-a441-e969c70290fa" providerId="ADAL" clId="{25D1B22C-11A1-4C8F-87A8-D1823F198C46}" dt="2019-03-14T11:03:51.504" v="606" actId="123"/>
          <ac:spMkLst>
            <pc:docMk/>
            <pc:sldMk cId="730559867" sldId="2290"/>
            <ac:spMk id="37" creationId="{1F0626A8-9E87-4866-A4E5-C6881500AFA7}"/>
          </ac:spMkLst>
        </pc:spChg>
        <pc:spChg chg="mod">
          <ac:chgData name="Espinosa Morente, C." userId="fdf70b1d-5b2b-4d23-a441-e969c70290fa" providerId="ADAL" clId="{25D1B22C-11A1-4C8F-87A8-D1823F198C46}" dt="2019-03-14T11:03:46.765" v="605" actId="123"/>
          <ac:spMkLst>
            <pc:docMk/>
            <pc:sldMk cId="730559867" sldId="2290"/>
            <ac:spMk id="44" creationId="{8FC02FC4-E95D-4BF6-B3CD-B82033FE0CC9}"/>
          </ac:spMkLst>
        </pc:spChg>
        <pc:grpChg chg="mod">
          <ac:chgData name="Espinosa Morente, C." userId="fdf70b1d-5b2b-4d23-a441-e969c70290fa" providerId="ADAL" clId="{25D1B22C-11A1-4C8F-87A8-D1823F198C46}" dt="2019-03-14T11:00:58.709" v="539"/>
          <ac:grpSpMkLst>
            <pc:docMk/>
            <pc:sldMk cId="730559867" sldId="2290"/>
            <ac:grpSpMk id="5" creationId="{0222F129-D168-4BE9-9BB5-1853B4F22C84}"/>
          </ac:grpSpMkLst>
        </pc:grpChg>
        <pc:grpChg chg="mod">
          <ac:chgData name="Espinosa Morente, C." userId="fdf70b1d-5b2b-4d23-a441-e969c70290fa" providerId="ADAL" clId="{25D1B22C-11A1-4C8F-87A8-D1823F198C46}" dt="2019-03-14T11:02:19.731" v="565"/>
          <ac:grpSpMkLst>
            <pc:docMk/>
            <pc:sldMk cId="730559867" sldId="2290"/>
            <ac:grpSpMk id="6" creationId="{E6F5551B-362D-49B0-A911-92B5983E2D99}"/>
          </ac:grpSpMkLst>
        </pc:grpChg>
        <pc:grpChg chg="mod">
          <ac:chgData name="Espinosa Morente, C." userId="fdf70b1d-5b2b-4d23-a441-e969c70290fa" providerId="ADAL" clId="{25D1B22C-11A1-4C8F-87A8-D1823F198C46}" dt="2019-03-14T11:03:03.485" v="569"/>
          <ac:grpSpMkLst>
            <pc:docMk/>
            <pc:sldMk cId="730559867" sldId="2290"/>
            <ac:grpSpMk id="8" creationId="{46091504-9F65-42D5-9A91-F24F3B7A2C40}"/>
          </ac:grpSpMkLst>
        </pc:grpChg>
        <pc:picChg chg="del">
          <ac:chgData name="Espinosa Morente, C." userId="fdf70b1d-5b2b-4d23-a441-e969c70290fa" providerId="ADAL" clId="{25D1B22C-11A1-4C8F-87A8-D1823F198C46}" dt="2019-03-14T10:48:09.678" v="534" actId="478"/>
          <ac:picMkLst>
            <pc:docMk/>
            <pc:sldMk cId="730559867" sldId="2290"/>
            <ac:picMk id="38" creationId="{6A940F8C-917A-4B1D-B6A9-00BC37759586}"/>
          </ac:picMkLst>
        </pc:picChg>
        <pc:picChg chg="add del mod modCrop">
          <ac:chgData name="Espinosa Morente, C." userId="fdf70b1d-5b2b-4d23-a441-e969c70290fa" providerId="ADAL" clId="{25D1B22C-11A1-4C8F-87A8-D1823F198C46}" dt="2019-03-14T10:46:45.543" v="522" actId="478"/>
          <ac:picMkLst>
            <pc:docMk/>
            <pc:sldMk cId="730559867" sldId="2290"/>
            <ac:picMk id="2050" creationId="{F0251EFA-B21C-4751-B07A-200C35C8871E}"/>
          </ac:picMkLst>
        </pc:picChg>
        <pc:picChg chg="add mod modCrop">
          <ac:chgData name="Espinosa Morente, C." userId="fdf70b1d-5b2b-4d23-a441-e969c70290fa" providerId="ADAL" clId="{25D1B22C-11A1-4C8F-87A8-D1823F198C46}" dt="2019-03-14T10:48:12.244" v="535" actId="1076"/>
          <ac:picMkLst>
            <pc:docMk/>
            <pc:sldMk cId="730559867" sldId="2290"/>
            <ac:picMk id="2052" creationId="{487AF02B-F60F-48B2-B7C9-E6879E428540}"/>
          </ac:picMkLst>
        </pc:picChg>
      </pc:sldChg>
      <pc:sldChg chg="addSp delSp modSp add">
        <pc:chgData name="Espinosa Morente, C." userId="fdf70b1d-5b2b-4d23-a441-e969c70290fa" providerId="ADAL" clId="{25D1B22C-11A1-4C8F-87A8-D1823F198C46}" dt="2019-03-14T11:12:21.785" v="933" actId="6549"/>
        <pc:sldMkLst>
          <pc:docMk/>
          <pc:sldMk cId="1510752806" sldId="2291"/>
        </pc:sldMkLst>
        <pc:spChg chg="mod">
          <ac:chgData name="Espinosa Morente, C." userId="fdf70b1d-5b2b-4d23-a441-e969c70290fa" providerId="ADAL" clId="{25D1B22C-11A1-4C8F-87A8-D1823F198C46}" dt="2019-03-14T11:04:47.760" v="630" actId="20577"/>
          <ac:spMkLst>
            <pc:docMk/>
            <pc:sldMk cId="1510752806" sldId="2291"/>
            <ac:spMk id="17" creationId="{329D3775-B8AD-4056-B312-5281E0CD537F}"/>
          </ac:spMkLst>
        </pc:spChg>
        <pc:spChg chg="mod">
          <ac:chgData name="Espinosa Morente, C." userId="fdf70b1d-5b2b-4d23-a441-e969c70290fa" providerId="ADAL" clId="{25D1B22C-11A1-4C8F-87A8-D1823F198C46}" dt="2019-03-14T11:07:09.585" v="648" actId="20577"/>
          <ac:spMkLst>
            <pc:docMk/>
            <pc:sldMk cId="1510752806" sldId="2291"/>
            <ac:spMk id="18" creationId="{5885AEFE-DFBC-4A2E-92CF-EC5E252B2DDE}"/>
          </ac:spMkLst>
        </pc:spChg>
        <pc:spChg chg="mod">
          <ac:chgData name="Espinosa Morente, C." userId="fdf70b1d-5b2b-4d23-a441-e969c70290fa" providerId="ADAL" clId="{25D1B22C-11A1-4C8F-87A8-D1823F198C46}" dt="2019-03-14T11:09:54.153" v="803" actId="20577"/>
          <ac:spMkLst>
            <pc:docMk/>
            <pc:sldMk cId="1510752806" sldId="2291"/>
            <ac:spMk id="29" creationId="{F3657087-7817-4F6D-B47E-62383C09890D}"/>
          </ac:spMkLst>
        </pc:spChg>
        <pc:spChg chg="mod">
          <ac:chgData name="Espinosa Morente, C." userId="fdf70b1d-5b2b-4d23-a441-e969c70290fa" providerId="ADAL" clId="{25D1B22C-11A1-4C8F-87A8-D1823F198C46}" dt="2019-03-14T11:11:40.366" v="931"/>
          <ac:spMkLst>
            <pc:docMk/>
            <pc:sldMk cId="1510752806" sldId="2291"/>
            <ac:spMk id="37" creationId="{1F0626A8-9E87-4866-A4E5-C6881500AFA7}"/>
          </ac:spMkLst>
        </pc:spChg>
        <pc:spChg chg="mod">
          <ac:chgData name="Espinosa Morente, C." userId="fdf70b1d-5b2b-4d23-a441-e969c70290fa" providerId="ADAL" clId="{25D1B22C-11A1-4C8F-87A8-D1823F198C46}" dt="2019-03-14T11:12:21.785" v="933" actId="6549"/>
          <ac:spMkLst>
            <pc:docMk/>
            <pc:sldMk cId="1510752806" sldId="2291"/>
            <ac:spMk id="44" creationId="{8FC02FC4-E95D-4BF6-B3CD-B82033FE0CC9}"/>
          </ac:spMkLst>
        </pc:spChg>
        <pc:grpChg chg="mod">
          <ac:chgData name="Espinosa Morente, C." userId="fdf70b1d-5b2b-4d23-a441-e969c70290fa" providerId="ADAL" clId="{25D1B22C-11A1-4C8F-87A8-D1823F198C46}" dt="2019-03-14T11:08:00.446" v="649"/>
          <ac:grpSpMkLst>
            <pc:docMk/>
            <pc:sldMk cId="1510752806" sldId="2291"/>
            <ac:grpSpMk id="5" creationId="{0222F129-D168-4BE9-9BB5-1853B4F22C84}"/>
          </ac:grpSpMkLst>
        </pc:grpChg>
        <pc:grpChg chg="mod">
          <ac:chgData name="Espinosa Morente, C." userId="fdf70b1d-5b2b-4d23-a441-e969c70290fa" providerId="ADAL" clId="{25D1B22C-11A1-4C8F-87A8-D1823F198C46}" dt="2019-03-14T11:11:40.366" v="931"/>
          <ac:grpSpMkLst>
            <pc:docMk/>
            <pc:sldMk cId="1510752806" sldId="2291"/>
            <ac:grpSpMk id="6" creationId="{E6F5551B-362D-49B0-A911-92B5983E2D99}"/>
          </ac:grpSpMkLst>
        </pc:grpChg>
        <pc:grpChg chg="mod">
          <ac:chgData name="Espinosa Morente, C." userId="fdf70b1d-5b2b-4d23-a441-e969c70290fa" providerId="ADAL" clId="{25D1B22C-11A1-4C8F-87A8-D1823F198C46}" dt="2019-03-14T11:12:10.701" v="932"/>
          <ac:grpSpMkLst>
            <pc:docMk/>
            <pc:sldMk cId="1510752806" sldId="2291"/>
            <ac:grpSpMk id="8" creationId="{46091504-9F65-42D5-9A91-F24F3B7A2C40}"/>
          </ac:grpSpMkLst>
        </pc:grpChg>
        <pc:picChg chg="add del">
          <ac:chgData name="Espinosa Morente, C." userId="fdf70b1d-5b2b-4d23-a441-e969c70290fa" providerId="ADAL" clId="{25D1B22C-11A1-4C8F-87A8-D1823F198C46}" dt="2019-03-14T11:04:40.627" v="620"/>
          <ac:picMkLst>
            <pc:docMk/>
            <pc:sldMk cId="1510752806" sldId="2291"/>
            <ac:picMk id="30" creationId="{AE4A8823-1C51-412A-B4AD-863E4A6442B6}"/>
          </ac:picMkLst>
        </pc:picChg>
        <pc:picChg chg="add">
          <ac:chgData name="Espinosa Morente, C." userId="fdf70b1d-5b2b-4d23-a441-e969c70290fa" providerId="ADAL" clId="{25D1B22C-11A1-4C8F-87A8-D1823F198C46}" dt="2019-03-14T11:04:41.858" v="622"/>
          <ac:picMkLst>
            <pc:docMk/>
            <pc:sldMk cId="1510752806" sldId="2291"/>
            <ac:picMk id="31" creationId="{74E4E947-F161-40BB-874B-3CBEDEA45A2A}"/>
          </ac:picMkLst>
        </pc:picChg>
        <pc:picChg chg="del">
          <ac:chgData name="Espinosa Morente, C." userId="fdf70b1d-5b2b-4d23-a441-e969c70290fa" providerId="ADAL" clId="{25D1B22C-11A1-4C8F-87A8-D1823F198C46}" dt="2019-03-14T11:04:41.642" v="621" actId="478"/>
          <ac:picMkLst>
            <pc:docMk/>
            <pc:sldMk cId="1510752806" sldId="2291"/>
            <ac:picMk id="2052" creationId="{487AF02B-F60F-48B2-B7C9-E6879E428540}"/>
          </ac:picMkLst>
        </pc:picChg>
      </pc:sldChg>
      <pc:sldMasterChg chg="addSp modSp delSldLayout">
        <pc:chgData name="Espinosa Morente, C." userId="fdf70b1d-5b2b-4d23-a441-e969c70290fa" providerId="ADAL" clId="{25D1B22C-11A1-4C8F-87A8-D1823F198C46}" dt="2019-03-14T11:12:40.158" v="935" actId="2696"/>
        <pc:sldMasterMkLst>
          <pc:docMk/>
          <pc:sldMasterMk cId="1422848046" sldId="2147483648"/>
        </pc:sldMasterMkLst>
        <pc:picChg chg="add mod">
          <ac:chgData name="Espinosa Morente, C." userId="fdf70b1d-5b2b-4d23-a441-e969c70290fa" providerId="ADAL" clId="{25D1B22C-11A1-4C8F-87A8-D1823F198C46}" dt="2019-03-13T16:39:38.141" v="39" actId="1076"/>
          <ac:picMkLst>
            <pc:docMk/>
            <pc:sldMasterMk cId="1422848046" sldId="2147483648"/>
            <ac:picMk id="11" creationId="{6F259C7A-0C89-4840-9B3D-DDEBDFFE1891}"/>
          </ac:picMkLst>
        </pc:picChg>
      </pc:sldMasterChg>
    </pc:docChg>
  </pc:docChgLst>
  <pc:docChgLst>
    <pc:chgData name="Espinosa Morente, C." userId="fdf70b1d-5b2b-4d23-a441-e969c70290fa" providerId="ADAL" clId="{E7F8BC65-2BF8-43B0-A203-06A17A603CD5}"/>
    <pc:docChg chg="modSld">
      <pc:chgData name="Espinosa Morente, C." userId="fdf70b1d-5b2b-4d23-a441-e969c70290fa" providerId="ADAL" clId="{E7F8BC65-2BF8-43B0-A203-06A17A603CD5}" dt="2019-03-11T13:49:24.018" v="17" actId="20577"/>
      <pc:docMkLst>
        <pc:docMk/>
      </pc:docMkLst>
      <pc:sldChg chg="modSp">
        <pc:chgData name="Espinosa Morente, C." userId="fdf70b1d-5b2b-4d23-a441-e969c70290fa" providerId="ADAL" clId="{E7F8BC65-2BF8-43B0-A203-06A17A603CD5}" dt="2019-03-11T13:49:24.018" v="17" actId="20577"/>
        <pc:sldMkLst>
          <pc:docMk/>
          <pc:sldMk cId="2386239107" sldId="1503"/>
        </pc:sldMkLst>
        <pc:spChg chg="mod">
          <ac:chgData name="Espinosa Morente, C." userId="fdf70b1d-5b2b-4d23-a441-e969c70290fa" providerId="ADAL" clId="{E7F8BC65-2BF8-43B0-A203-06A17A603CD5}" dt="2019-03-11T13:49:08.261" v="12" actId="20577"/>
          <ac:spMkLst>
            <pc:docMk/>
            <pc:sldMk cId="2386239107" sldId="1503"/>
            <ac:spMk id="7" creationId="{073339E9-7381-43CF-8C1A-3EF2ACD0FAE4}"/>
          </ac:spMkLst>
        </pc:spChg>
        <pc:spChg chg="mod">
          <ac:chgData name="Espinosa Morente, C." userId="fdf70b1d-5b2b-4d23-a441-e969c70290fa" providerId="ADAL" clId="{E7F8BC65-2BF8-43B0-A203-06A17A603CD5}" dt="2019-03-11T13:49:24.018" v="17" actId="20577"/>
          <ac:spMkLst>
            <pc:docMk/>
            <pc:sldMk cId="2386239107" sldId="1503"/>
            <ac:spMk id="9" creationId="{AF4CF549-E815-4E7F-8E32-3CC559109EC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3/24/2019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2638267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1231441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3056007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311323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51FA003C-ACE2-4EF7-AF62-71758D32E637}" type="slidenum">
              <a:rPr lang="bg-BG" smtClean="0"/>
              <a:t>49</a:t>
            </a:fld>
            <a:endParaRPr lang="bg-BG"/>
          </a:p>
        </p:txBody>
      </p:sp>
    </p:spTree>
    <p:extLst>
      <p:ext uri="{BB962C8B-B14F-4D97-AF65-F5344CB8AC3E}">
        <p14:creationId xmlns:p14="http://schemas.microsoft.com/office/powerpoint/2010/main" val="266263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51FA003C-ACE2-4EF7-AF62-71758D32E637}" type="slidenum">
              <a:rPr lang="bg-BG" smtClean="0"/>
              <a:t>50</a:t>
            </a:fld>
            <a:endParaRPr lang="bg-BG"/>
          </a:p>
        </p:txBody>
      </p:sp>
    </p:spTree>
    <p:extLst>
      <p:ext uri="{BB962C8B-B14F-4D97-AF65-F5344CB8AC3E}">
        <p14:creationId xmlns:p14="http://schemas.microsoft.com/office/powerpoint/2010/main" val="3205883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095762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73564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a:t>
            </a:r>
          </a:p>
          <a:p>
            <a:r>
              <a:rPr lang="en-US" dirty="0"/>
              <a:t>Accenture has networks of specialists in each major geography, concentrating on specific SAP areas to share experience, insights and thought leadership.</a:t>
            </a:r>
          </a:p>
          <a:p>
            <a:r>
              <a:rPr lang="en-US" dirty="0"/>
              <a:t>Accenture combines a thorough understanding of SAP applications with deep industry knowledge and functional insight. They have invested over 30 years getting to know SAP and have built up deep product knowledge. They have contributed to SAP solutions that have become industry standard.</a:t>
            </a:r>
          </a:p>
          <a:p>
            <a:endParaRPr lang="en-US" dirty="0"/>
          </a:p>
          <a:p>
            <a:r>
              <a:rPr lang="en-US" dirty="0"/>
              <a:t>LIFE SCIENCES</a:t>
            </a:r>
          </a:p>
          <a:p>
            <a:r>
              <a:rPr lang="en-US" dirty="0"/>
              <a:t>We help our clients make a meaningful impact on patients’ lives by combining new science with leading-edge technology to revolutionize how medical treatments are discovered, developed and delivered to people around the world.</a:t>
            </a:r>
          </a:p>
          <a:p>
            <a:r>
              <a:rPr lang="en-US" dirty="0"/>
              <a:t>Every day, we aim to deliver better, measurable outcomes for our clients, their patients, their shareholders and the broader healthcare ecosystem.</a:t>
            </a:r>
          </a:p>
          <a:p>
            <a:endParaRPr lang="en-US" dirty="0"/>
          </a:p>
          <a:p>
            <a:r>
              <a:rPr lang="en-US" dirty="0"/>
              <a:t>MACHINE LEARNING</a:t>
            </a:r>
          </a:p>
          <a:p>
            <a:r>
              <a:rPr lang="en-US" dirty="0"/>
              <a:t>Accenture brings together the power of Artificial Intelligence and Analytics while applying our deep industry knowledge and technology expertise to help our clients get real business value from these new technologies now.</a:t>
            </a:r>
          </a:p>
          <a:p>
            <a:r>
              <a:rPr lang="en-US" dirty="0"/>
              <a:t>By embedding AI at the core, Accenture Applied Intelligence helps clients transform every facet of their business to become an Intelligent Enterprise. We focus on creating the right solutions to deliver new client value at speed.</a:t>
            </a:r>
          </a:p>
          <a:p>
            <a:endParaRPr lang="en-US" dirty="0"/>
          </a:p>
          <a:p>
            <a:r>
              <a:rPr lang="en-US" dirty="0"/>
              <a:t>MICROSOFT WORKLOADS</a:t>
            </a:r>
          </a:p>
          <a:p>
            <a:r>
              <a:rPr lang="en-US" dirty="0"/>
              <a:t>Accenture has a global capability for more than 40 industries.</a:t>
            </a:r>
          </a:p>
          <a:p>
            <a:r>
              <a:rPr lang="en-US" dirty="0"/>
              <a:t>Migrate, modernize and transform critical Microsoft workloads and business-critical applications; Enable new applications on AWS like Big Data, Artificial Intelligence; Reduce support costs for unsupported/legacy Operating Systems; Ensure application of integrated security architectures</a:t>
            </a:r>
          </a:p>
          <a:p>
            <a:endParaRPr lang="en-US" dirty="0"/>
          </a:p>
          <a:p>
            <a:r>
              <a:rPr lang="en-US" dirty="0"/>
              <a:t>DATA &amp; ANALYTICS</a:t>
            </a:r>
          </a:p>
          <a:p>
            <a:r>
              <a:rPr lang="en-US" dirty="0"/>
              <a:t>Accenture Analytics works at the intersection of technology and business-helping clients become insights-driven enterprises. The Accenture Insights Platform (AIP) is fast, flexible and scalable-ready to transform performance in weeks, not years.</a:t>
            </a:r>
          </a:p>
          <a:p>
            <a:r>
              <a:rPr lang="en-US" dirty="0"/>
              <a:t>The Accenture Insights Platform includes a suite of pre-built Analytics apps, supporting a multitude of Industries and Business Functions. Custom apps can created to meet the specific needs of your organization. ​We build the Analytics Apps to ensure they are flexible, easily tailored and agile.</a:t>
            </a:r>
          </a:p>
          <a:p>
            <a:endParaRPr lang="en-US" dirty="0"/>
          </a:p>
          <a:p>
            <a:r>
              <a:rPr lang="en-US" dirty="0"/>
              <a:t>DEVOPS</a:t>
            </a:r>
          </a:p>
          <a:p>
            <a:r>
              <a:rPr lang="en-US" dirty="0"/>
              <a:t>We bring together all of the capabilities needed to implement Continuous Delivery, including IT strategy, deep industry knowledge, change management and large-scale application delivery. Our Continuous Delivery preconfigured, toolchain enables </a:t>
            </a:r>
            <a:r>
              <a:rPr lang="en-US" dirty="0" err="1"/>
              <a:t>proj</a:t>
            </a:r>
            <a:r>
              <a:rPr lang="en-US" dirty="0"/>
              <a:t>.</a:t>
            </a:r>
          </a:p>
          <a:p>
            <a:r>
              <a:rPr lang="en-US" dirty="0"/>
              <a:t>We create state-of-the-art technical architectures for DevOps practices backed by over 20 years of experience with automation to support complex delivery across digital and enterprise applications.</a:t>
            </a:r>
          </a:p>
          <a:p>
            <a:endParaRPr lang="en-US" dirty="0"/>
          </a:p>
          <a:p>
            <a:r>
              <a:rPr lang="en-US" dirty="0"/>
              <a:t>SECURITY</a:t>
            </a:r>
          </a:p>
          <a:p>
            <a:r>
              <a:rPr lang="en-US" dirty="0"/>
              <a:t>Our security offerings lower risk and accelerate adoption of hybrid and cloud deployments. We support automated configuration of native AWS security capabilities and compliance through third-party tools and by providing security as a managed service.</a:t>
            </a:r>
          </a:p>
          <a:p>
            <a:r>
              <a:rPr lang="en-US" dirty="0"/>
              <a:t>The AABG Security Services offering integrates AWS security best practices leveraging the AWS Cloud Adoption Framework along with Accenture’s deep expertise in areas: Digital Identity, Application Security, Threat Intelligence, and Managed Services to build comprehensive solutions for our clients.</a:t>
            </a:r>
          </a:p>
          <a:p>
            <a:endParaRPr lang="en-US" dirty="0"/>
          </a:p>
          <a:p>
            <a:r>
              <a:rPr lang="en-US" dirty="0"/>
              <a:t>MOBILE</a:t>
            </a:r>
          </a:p>
          <a:p>
            <a:r>
              <a:rPr lang="en-US" dirty="0"/>
              <a:t>Accenture Mobility helps clients embrace mobility as a transformational strategy to deliver real, measurable and sustainable improvements in business performance.</a:t>
            </a:r>
          </a:p>
          <a:p>
            <a:r>
              <a:rPr lang="en-US" dirty="0"/>
              <a:t>Accenture Mobility is a market leader. We work with major organizations across every industry, meeting today’s critical business challenges and opportunities with practical innovations in mobility and the Internet of Things.</a:t>
            </a:r>
          </a:p>
          <a:p>
            <a:endParaRPr lang="en-US" dirty="0"/>
          </a:p>
          <a:p>
            <a:r>
              <a:rPr lang="en-US" dirty="0"/>
              <a:t>GOVERNMENT</a:t>
            </a:r>
          </a:p>
          <a:p>
            <a:r>
              <a:rPr lang="en-US" dirty="0"/>
              <a:t>Accenture is a leader in U.S. Gov. Private Cloud IaaS., a leader for enterprise cloud application services, and Accenture is a worldwide leader in cloud professional services.</a:t>
            </a:r>
          </a:p>
          <a:p>
            <a:r>
              <a:rPr lang="en-US" dirty="0"/>
              <a:t>AFS has significant reach-back to industry-leading cloud expertise. Our exclusive partnership has led to the formation of the Accenture Amazon Business Group, to help enterprises migrate to and run their business in the AWS Cloud.</a:t>
            </a:r>
          </a:p>
          <a:p>
            <a:endParaRPr lang="en-US" dirty="0"/>
          </a:p>
          <a:p>
            <a:r>
              <a:rPr lang="en-US" dirty="0"/>
              <a:t>IOT</a:t>
            </a:r>
          </a:p>
          <a:p>
            <a:r>
              <a:rPr lang="en-US" dirty="0"/>
              <a:t>Transformative industry-specific IoT solutions enabling enterprises to implement at speed and scale</a:t>
            </a:r>
          </a:p>
          <a:p>
            <a:r>
              <a:rPr lang="en-US" dirty="0"/>
              <a:t>Accenture with AWS help enterprises achieve digital transformation with the Internet of Things (IoT) through the powerful combination of our market-leading assets, specialized capabilities and global resources.</a:t>
            </a:r>
          </a:p>
          <a:p>
            <a:endParaRPr lang="en-US" dirty="0"/>
          </a:p>
          <a:p>
            <a:r>
              <a:rPr lang="en-US" dirty="0"/>
              <a:t>FINANCIAL SERVICES</a:t>
            </a:r>
          </a:p>
          <a:p>
            <a:r>
              <a:rPr lang="en-US" dirty="0"/>
              <a:t>Accenture’s years of experience and collaboration with AWS to simplify migration at scale through assets optimization and factory models.</a:t>
            </a:r>
          </a:p>
          <a:p>
            <a:r>
              <a:rPr lang="en-US" dirty="0"/>
              <a:t>The Accenture Cloud Transformation Services for AWS offering helps clients accelerate the journey to cloud, plan and architect a strategy, execute on cloud migration at scale, accelerating the creation of new business value via rapid cloud-native application development.</a:t>
            </a:r>
          </a:p>
          <a:p>
            <a:endParaRPr lang="en-US" dirty="0"/>
          </a:p>
          <a:p>
            <a:r>
              <a:rPr lang="en-US" dirty="0"/>
              <a:t>DATABASES</a:t>
            </a:r>
          </a:p>
          <a:p>
            <a:r>
              <a:rPr lang="en-US" dirty="0"/>
              <a:t>With deep industry, functional, business process and technical experience, Accenture Analytics develops innovative consulting and outsourcing services for clients to help ensure they receive returns on their analytics investments.</a:t>
            </a:r>
          </a:p>
          <a:p>
            <a:r>
              <a:rPr lang="en-US" dirty="0"/>
              <a:t>Accenture Analytics, part of Accenture Digital, delivers insight-driven outcomes at scale to help organizations improve their performance.</a:t>
            </a:r>
          </a:p>
          <a:p>
            <a:endParaRPr lang="en-US" dirty="0"/>
          </a:p>
          <a:p>
            <a:r>
              <a:rPr lang="en-US" dirty="0"/>
              <a:t>MIGRATION</a:t>
            </a:r>
          </a:p>
          <a:p>
            <a:r>
              <a:rPr lang="en-US" dirty="0"/>
              <a:t>Accenture’s years of experience and collaboration with AWS to simplify migration at scale through assets optimization and factory models.</a:t>
            </a:r>
          </a:p>
          <a:p>
            <a:r>
              <a:rPr lang="en-US" dirty="0"/>
              <a:t>The Accenture Cloud Transformation Services for AWS offering helps clients accelerate the journey to cloud, plan and architect a strategy, execute on cloud migration at scale, accelerating the creation of new business value via rapid cloud-native application development.</a:t>
            </a:r>
            <a:endParaRPr lang="es-E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2739634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s-ES" dirty="0"/>
              <a:t>https://media.amazonwebservices.com/architecturecenter/AWS_ac_ra_disasterrecovery_07.pdf</a:t>
            </a:r>
          </a:p>
        </p:txBody>
      </p:sp>
      <p:sp>
        <p:nvSpPr>
          <p:cNvPr id="4" name="Slide Number Placeholder 3"/>
          <p:cNvSpPr>
            <a:spLocks noGrp="1"/>
          </p:cNvSpPr>
          <p:nvPr>
            <p:ph type="sldNum" sz="quarter" idx="5"/>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1209499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https://media.amazonwebservices.com/architecturecenter/AWS_ac_ra_web_01.pdf</a:t>
            </a:r>
          </a:p>
        </p:txBody>
      </p:sp>
      <p:sp>
        <p:nvSpPr>
          <p:cNvPr id="4" name="Slide Number Placeholder 3"/>
          <p:cNvSpPr>
            <a:spLocks noGrp="1"/>
          </p:cNvSpPr>
          <p:nvPr>
            <p:ph type="sldNum" sz="quarter" idx="5"/>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62407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r>
              <a:rPr lang="es-ES"/>
              <a:t>https://media.amazonwebservices.com/architecturecenter/AWS_ac_ra_financialgrid_12.pdf</a:t>
            </a:r>
            <a:endParaRPr lang="es-E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1517981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31</a:t>
            </a:fld>
            <a:endParaRPr lang="en-US" dirty="0"/>
          </a:p>
        </p:txBody>
      </p:sp>
    </p:spTree>
    <p:extLst>
      <p:ext uri="{BB962C8B-B14F-4D97-AF65-F5344CB8AC3E}">
        <p14:creationId xmlns:p14="http://schemas.microsoft.com/office/powerpoint/2010/main" val="3679903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44947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977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r vision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8675648" cy="13716000"/>
          </a:xfrm>
        </p:spPr>
        <p:txBody>
          <a:bodyPr/>
          <a:lstStyle/>
          <a:p>
            <a:endParaRPr lang="en-US"/>
          </a:p>
        </p:txBody>
      </p:sp>
    </p:spTree>
    <p:extLst>
      <p:ext uri="{BB962C8B-B14F-4D97-AF65-F5344CB8AC3E}">
        <p14:creationId xmlns:p14="http://schemas.microsoft.com/office/powerpoint/2010/main" val="708915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adership skils">
    <p:spTree>
      <p:nvGrpSpPr>
        <p:cNvPr id="1" name=""/>
        <p:cNvGrpSpPr/>
        <p:nvPr/>
      </p:nvGrpSpPr>
      <p:grpSpPr>
        <a:xfrm>
          <a:off x="0" y="0"/>
          <a:ext cx="0" cy="0"/>
          <a:chOff x="0" y="0"/>
          <a:chExt cx="0" cy="0"/>
        </a:xfrm>
      </p:grpSpPr>
      <p:sp>
        <p:nvSpPr>
          <p:cNvPr id="34" name="Picture Placeholder 3"/>
          <p:cNvSpPr>
            <a:spLocks noGrp="1"/>
          </p:cNvSpPr>
          <p:nvPr>
            <p:ph type="pic" sz="quarter" idx="14"/>
          </p:nvPr>
        </p:nvSpPr>
        <p:spPr>
          <a:xfrm>
            <a:off x="2682362" y="3945706"/>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338978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13467525" y="44604"/>
            <a:ext cx="11088796" cy="1349134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7738946" y="12533971"/>
            <a:ext cx="8162693" cy="10019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970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3764079" y="0"/>
            <a:ext cx="10613571" cy="13715999"/>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67206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phone_devices of 3">
    <p:spTree>
      <p:nvGrpSpPr>
        <p:cNvPr id="1" name=""/>
        <p:cNvGrpSpPr/>
        <p:nvPr/>
      </p:nvGrpSpPr>
      <p:grpSpPr>
        <a:xfrm>
          <a:off x="0" y="0"/>
          <a:ext cx="0" cy="0"/>
          <a:chOff x="0" y="0"/>
          <a:chExt cx="0" cy="0"/>
        </a:xfrm>
      </p:grpSpPr>
      <p:sp>
        <p:nvSpPr>
          <p:cNvPr id="6" name="Rectangle 5"/>
          <p:cNvSpPr/>
          <p:nvPr userDrawn="1"/>
        </p:nvSpPr>
        <p:spPr>
          <a:xfrm>
            <a:off x="5820937" y="12623180"/>
            <a:ext cx="12690088"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13"/>
          <p:cNvSpPr>
            <a:spLocks noGrp="1"/>
          </p:cNvSpPr>
          <p:nvPr>
            <p:ph type="pic" sz="quarter" idx="21"/>
          </p:nvPr>
        </p:nvSpPr>
        <p:spPr>
          <a:xfrm>
            <a:off x="13936717" y="3247697"/>
            <a:ext cx="7241628" cy="1287517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68735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phone_devices of 3">
    <p:spTree>
      <p:nvGrpSpPr>
        <p:cNvPr id="1" name=""/>
        <p:cNvGrpSpPr/>
        <p:nvPr/>
      </p:nvGrpSpPr>
      <p:grpSpPr>
        <a:xfrm>
          <a:off x="0" y="0"/>
          <a:ext cx="0" cy="0"/>
          <a:chOff x="0" y="0"/>
          <a:chExt cx="0" cy="0"/>
        </a:xfrm>
      </p:grpSpPr>
      <p:sp>
        <p:nvSpPr>
          <p:cNvPr id="6" name="Rectangle 5"/>
          <p:cNvSpPr/>
          <p:nvPr userDrawn="1"/>
        </p:nvSpPr>
        <p:spPr>
          <a:xfrm>
            <a:off x="5820937" y="12623180"/>
            <a:ext cx="12690088"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3"/>
          <p:cNvSpPr>
            <a:spLocks noGrp="1"/>
          </p:cNvSpPr>
          <p:nvPr>
            <p:ph type="pic" sz="quarter" idx="21"/>
          </p:nvPr>
        </p:nvSpPr>
        <p:spPr>
          <a:xfrm>
            <a:off x="9253205" y="6230198"/>
            <a:ext cx="5756336" cy="102067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024360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am 2">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1873008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15" name="Picture Placeholder 3"/>
          <p:cNvSpPr>
            <a:spLocks noGrp="1"/>
          </p:cNvSpPr>
          <p:nvPr>
            <p:ph type="pic" sz="quarter" idx="12"/>
          </p:nvPr>
        </p:nvSpPr>
        <p:spPr>
          <a:xfrm>
            <a:off x="1340370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25" name="Picture Placeholder 3"/>
          <p:cNvSpPr>
            <a:spLocks noGrp="1"/>
          </p:cNvSpPr>
          <p:nvPr>
            <p:ph type="pic" sz="quarter" idx="13"/>
          </p:nvPr>
        </p:nvSpPr>
        <p:spPr>
          <a:xfrm>
            <a:off x="800874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34" name="Picture Placeholder 3"/>
          <p:cNvSpPr>
            <a:spLocks noGrp="1"/>
          </p:cNvSpPr>
          <p:nvPr>
            <p:ph type="pic" sz="quarter" idx="14"/>
          </p:nvPr>
        </p:nvSpPr>
        <p:spPr>
          <a:xfrm>
            <a:off x="2682362" y="4665515"/>
            <a:ext cx="2935224" cy="2935154"/>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459813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8675649" y="12533971"/>
            <a:ext cx="7069873" cy="10036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434D8A-90B9-4632-8BBD-631E479D79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158" y="685452"/>
            <a:ext cx="2520000" cy="377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2903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etitors">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16148104" y="3612994"/>
            <a:ext cx="5819852" cy="279518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4"/>
          </p:nvPr>
        </p:nvSpPr>
        <p:spPr>
          <a:xfrm>
            <a:off x="2409748" y="3612994"/>
            <a:ext cx="5819852" cy="279518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5"/>
          </p:nvPr>
        </p:nvSpPr>
        <p:spPr>
          <a:xfrm>
            <a:off x="9278926" y="3612994"/>
            <a:ext cx="5819852" cy="2795183"/>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67323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etitors">
    <p:spTree>
      <p:nvGrpSpPr>
        <p:cNvPr id="1" name=""/>
        <p:cNvGrpSpPr/>
        <p:nvPr/>
      </p:nvGrpSpPr>
      <p:grpSpPr>
        <a:xfrm>
          <a:off x="0" y="0"/>
          <a:ext cx="0" cy="0"/>
          <a:chOff x="0" y="0"/>
          <a:chExt cx="0" cy="0"/>
        </a:xfrm>
      </p:grpSpPr>
      <p:sp>
        <p:nvSpPr>
          <p:cNvPr id="34" name="Picture Placeholder 13"/>
          <p:cNvSpPr>
            <a:spLocks noGrp="1"/>
          </p:cNvSpPr>
          <p:nvPr>
            <p:ph type="pic" sz="quarter" idx="14"/>
          </p:nvPr>
        </p:nvSpPr>
        <p:spPr>
          <a:xfrm>
            <a:off x="15291434" y="3411210"/>
            <a:ext cx="7434751" cy="8016884"/>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88195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Mission 2">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 y="4091685"/>
            <a:ext cx="12105684" cy="6769604"/>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896780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v4">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0" y="0"/>
            <a:ext cx="24377649" cy="13715999"/>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a:extLst>
              <a:ext uri="{FF2B5EF4-FFF2-40B4-BE49-F238E27FC236}">
                <a16:creationId xmlns:a16="http://schemas.microsoft.com/office/drawing/2014/main" id="{769728A6-CF45-4520-8B97-0238E144CFD7}"/>
              </a:ext>
            </a:extLst>
          </p:cNvPr>
          <p:cNvSpPr/>
          <p:nvPr userDrawn="1"/>
        </p:nvSpPr>
        <p:spPr>
          <a:xfrm>
            <a:off x="8154955" y="11625943"/>
            <a:ext cx="8061649" cy="194169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3B32052-93B4-41AE-ABA9-F0E8141DBFF6}"/>
              </a:ext>
            </a:extLst>
          </p:cNvPr>
          <p:cNvSpPr/>
          <p:nvPr userDrawn="1"/>
        </p:nvSpPr>
        <p:spPr>
          <a:xfrm>
            <a:off x="15958457" y="148359"/>
            <a:ext cx="8061649" cy="194169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39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 Picture Right">
    <p:spTree>
      <p:nvGrpSpPr>
        <p:cNvPr id="1" name=""/>
        <p:cNvGrpSpPr/>
        <p:nvPr/>
      </p:nvGrpSpPr>
      <p:grpSpPr>
        <a:xfrm>
          <a:off x="0" y="0"/>
          <a:ext cx="0" cy="0"/>
          <a:chOff x="0" y="0"/>
          <a:chExt cx="0" cy="0"/>
        </a:xfrm>
      </p:grpSpPr>
      <p:sp>
        <p:nvSpPr>
          <p:cNvPr id="39" name="Rectangle 38"/>
          <p:cNvSpPr/>
          <p:nvPr userDrawn="1"/>
        </p:nvSpPr>
        <p:spPr>
          <a:xfrm>
            <a:off x="8675649" y="12511668"/>
            <a:ext cx="7225990" cy="936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13"/>
          <p:cNvSpPr>
            <a:spLocks noGrp="1"/>
          </p:cNvSpPr>
          <p:nvPr>
            <p:ph type="pic" sz="quarter" idx="13"/>
          </p:nvPr>
        </p:nvSpPr>
        <p:spPr>
          <a:xfrm>
            <a:off x="12209415" y="0"/>
            <a:ext cx="12168235"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462958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Picture Left">
    <p:spTree>
      <p:nvGrpSpPr>
        <p:cNvPr id="1" name=""/>
        <p:cNvGrpSpPr/>
        <p:nvPr/>
      </p:nvGrpSpPr>
      <p:grpSpPr>
        <a:xfrm>
          <a:off x="0" y="0"/>
          <a:ext cx="0" cy="0"/>
          <a:chOff x="0" y="0"/>
          <a:chExt cx="0" cy="0"/>
        </a:xfrm>
      </p:grpSpPr>
      <p:sp>
        <p:nvSpPr>
          <p:cNvPr id="2" name="Rectangle 1"/>
          <p:cNvSpPr/>
          <p:nvPr userDrawn="1"/>
        </p:nvSpPr>
        <p:spPr>
          <a:xfrm>
            <a:off x="8675649" y="12511668"/>
            <a:ext cx="7225990" cy="936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13"/>
          <p:cNvSpPr>
            <a:spLocks noGrp="1"/>
          </p:cNvSpPr>
          <p:nvPr>
            <p:ph type="pic" sz="quarter" idx="13"/>
          </p:nvPr>
        </p:nvSpPr>
        <p:spPr>
          <a:xfrm>
            <a:off x="0" y="0"/>
            <a:ext cx="12168235" cy="13716000"/>
          </a:xfr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685620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act us no footer">
    <p:spTree>
      <p:nvGrpSpPr>
        <p:cNvPr id="1" name=""/>
        <p:cNvGrpSpPr/>
        <p:nvPr/>
      </p:nvGrpSpPr>
      <p:grpSpPr>
        <a:xfrm>
          <a:off x="0" y="0"/>
          <a:ext cx="0" cy="0"/>
          <a:chOff x="0" y="0"/>
          <a:chExt cx="0" cy="0"/>
        </a:xfrm>
      </p:grpSpPr>
      <p:sp>
        <p:nvSpPr>
          <p:cNvPr id="2" name="Rectangle 1"/>
          <p:cNvSpPr/>
          <p:nvPr userDrawn="1"/>
        </p:nvSpPr>
        <p:spPr>
          <a:xfrm>
            <a:off x="8675649" y="12511668"/>
            <a:ext cx="7225990" cy="936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695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5964" y="12712709"/>
            <a:ext cx="5484971" cy="730250"/>
          </a:xfrm>
          <a:prstGeom prst="rect">
            <a:avLst/>
          </a:prstGeom>
        </p:spPr>
        <p:txBody>
          <a:bodyPr vert="horz" lIns="182843" tIns="91422" rIns="182843" bIns="91422" rtlCol="0" anchor="ctr"/>
          <a:lstStyle>
            <a:lvl1pPr algn="l">
              <a:defRPr sz="2400" b="1" i="0">
                <a:solidFill>
                  <a:schemeClr val="tx1">
                    <a:tint val="75000"/>
                  </a:schemeClr>
                </a:solidFill>
                <a:latin typeface="Lato Bold" charset="0"/>
              </a:defRPr>
            </a:lvl1pPr>
          </a:lstStyle>
          <a:p>
            <a:endParaRPr lang="en-US" dirty="0"/>
          </a:p>
        </p:txBody>
      </p:sp>
      <p:sp>
        <p:nvSpPr>
          <p:cNvPr id="5" name="Footer Placeholder 4"/>
          <p:cNvSpPr>
            <a:spLocks noGrp="1"/>
          </p:cNvSpPr>
          <p:nvPr>
            <p:ph type="ftr" sz="quarter" idx="3"/>
          </p:nvPr>
        </p:nvSpPr>
        <p:spPr>
          <a:xfrm>
            <a:off x="8075097" y="12712709"/>
            <a:ext cx="8227457" cy="730250"/>
          </a:xfrm>
          <a:prstGeom prst="rect">
            <a:avLst/>
          </a:prstGeom>
        </p:spPr>
        <p:txBody>
          <a:bodyPr vert="horz" lIns="182843" tIns="91422" rIns="182843" bIns="91422" rtlCol="0" anchor="ctr"/>
          <a:lstStyle>
            <a:lvl1pPr algn="ctr">
              <a:defRPr sz="2400" b="1" i="0">
                <a:solidFill>
                  <a:schemeClr val="tx1">
                    <a:tint val="75000"/>
                  </a:schemeClr>
                </a:solidFill>
                <a:latin typeface="Lato Bold" charset="0"/>
              </a:defRPr>
            </a:lvl1pPr>
          </a:lstStyle>
          <a:p>
            <a:endParaRPr lang="en-US" dirty="0"/>
          </a:p>
        </p:txBody>
      </p:sp>
      <p:sp>
        <p:nvSpPr>
          <p:cNvPr id="6" name="Slide Number Placeholder 5"/>
          <p:cNvSpPr>
            <a:spLocks noGrp="1"/>
          </p:cNvSpPr>
          <p:nvPr>
            <p:ph type="sldNum" sz="quarter" idx="4"/>
          </p:nvPr>
        </p:nvSpPr>
        <p:spPr>
          <a:xfrm>
            <a:off x="17216715" y="12712709"/>
            <a:ext cx="5484971" cy="730250"/>
          </a:xfrm>
          <a:prstGeom prst="rect">
            <a:avLst/>
          </a:prstGeom>
        </p:spPr>
        <p:txBody>
          <a:bodyPr vert="horz" lIns="182843" tIns="91422" rIns="182843" bIns="91422" rtlCol="0" anchor="ctr"/>
          <a:lstStyle>
            <a:lvl1pPr algn="r">
              <a:defRPr sz="2400" b="1" i="0">
                <a:solidFill>
                  <a:schemeClr val="tx1">
                    <a:tint val="75000"/>
                  </a:schemeClr>
                </a:solidFill>
                <a:latin typeface="Lato Bold" charset="0"/>
              </a:defRPr>
            </a:lvl1pPr>
          </a:lstStyle>
          <a:p>
            <a:fld id="{FCEE2C88-6C8F-484D-AF69-578F576B1F44}" type="slidenum">
              <a:rPr lang="en-US" smtClean="0"/>
              <a:pPr/>
              <a:t>‹#›</a:t>
            </a:fld>
            <a:endParaRPr lang="en-US" dirty="0"/>
          </a:p>
        </p:txBody>
      </p:sp>
      <p:sp>
        <p:nvSpPr>
          <p:cNvPr id="8" name="Oval 7"/>
          <p:cNvSpPr/>
          <p:nvPr userDrawn="1"/>
        </p:nvSpPr>
        <p:spPr>
          <a:xfrm>
            <a:off x="23069390" y="523001"/>
            <a:ext cx="859750" cy="859750"/>
          </a:xfrm>
          <a:prstGeom prst="ellipse">
            <a:avLst/>
          </a:prstGeom>
          <a:solidFill>
            <a:srgbClr val="FF6F61"/>
          </a:solidFill>
          <a:ln>
            <a:solidFill>
              <a:srgbClr val="FF6F61"/>
            </a:solidFill>
          </a:ln>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dirty="0"/>
          </a:p>
        </p:txBody>
      </p:sp>
      <p:sp>
        <p:nvSpPr>
          <p:cNvPr id="9" name="TextBox 8"/>
          <p:cNvSpPr txBox="1"/>
          <p:nvPr userDrawn="1"/>
        </p:nvSpPr>
        <p:spPr>
          <a:xfrm>
            <a:off x="23095282" y="645136"/>
            <a:ext cx="807966" cy="615480"/>
          </a:xfrm>
          <a:prstGeom prst="rect">
            <a:avLst/>
          </a:prstGeom>
          <a:noFill/>
        </p:spPr>
        <p:txBody>
          <a:bodyPr wrap="none" lIns="182807" tIns="91404" rIns="182807" bIns="91404" rtlCol="0">
            <a:spAutoFit/>
          </a:bodyPr>
          <a:lstStyle/>
          <a:p>
            <a:pPr algn="ctr"/>
            <a:fld id="{260E2A6B-A809-4840-BF14-8648BC0BDF87}" type="slidenum">
              <a:rPr lang="id-ID" sz="2800" b="1" i="0" smtClean="0">
                <a:solidFill>
                  <a:schemeClr val="bg1"/>
                </a:solidFill>
                <a:latin typeface="Lato Bold" charset="0"/>
                <a:cs typeface="Lato Bold" charset="0"/>
              </a:rPr>
              <a:pPr algn="ctr"/>
              <a:t>‹#›</a:t>
            </a:fld>
            <a:endParaRPr lang="id-ID" sz="2800" b="1" i="0" dirty="0">
              <a:solidFill>
                <a:schemeClr val="bg1"/>
              </a:solidFill>
              <a:latin typeface="Lato Bold" charset="0"/>
              <a:cs typeface="Lato Bold" charset="0"/>
            </a:endParaRPr>
          </a:p>
        </p:txBody>
      </p:sp>
      <p:pic>
        <p:nvPicPr>
          <p:cNvPr id="10" name="Picture 9">
            <a:extLst>
              <a:ext uri="{FF2B5EF4-FFF2-40B4-BE49-F238E27FC236}">
                <a16:creationId xmlns:a16="http://schemas.microsoft.com/office/drawing/2014/main" id="{8E2FDDB2-2960-4AC0-87DE-CCF8A50CFCB4}"/>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60158" y="685452"/>
            <a:ext cx="2520000" cy="377764"/>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6F259C7A-0C89-4840-9B3D-DDEBDFFE189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60158" y="12770607"/>
            <a:ext cx="3453023" cy="6144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47" r:id="rId1"/>
    <p:sldLayoutId id="2147483845" r:id="rId2"/>
    <p:sldLayoutId id="2147483822" r:id="rId3"/>
    <p:sldLayoutId id="2147483823" r:id="rId4"/>
    <p:sldLayoutId id="2147483811" r:id="rId5"/>
    <p:sldLayoutId id="2147483812" r:id="rId6"/>
    <p:sldLayoutId id="2147483806" r:id="rId7"/>
    <p:sldLayoutId id="2147483808" r:id="rId8"/>
    <p:sldLayoutId id="2147483882" r:id="rId9"/>
    <p:sldLayoutId id="2147483844" r:id="rId10"/>
    <p:sldLayoutId id="2147483834" r:id="rId11"/>
    <p:sldLayoutId id="2147483833" r:id="rId12"/>
    <p:sldLayoutId id="2147483840" r:id="rId13"/>
    <p:sldLayoutId id="2147483893" r:id="rId14"/>
    <p:sldLayoutId id="2147483894" r:id="rId15"/>
    <p:sldLayoutId id="2147483902" r:id="rId16"/>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8.png"/><Relationship Id="rId10" Type="http://schemas.openxmlformats.org/officeDocument/2006/relationships/image" Target="../media/image16.png"/><Relationship Id="rId4" Type="http://schemas.openxmlformats.org/officeDocument/2006/relationships/image" Target="../media/image55.png"/><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1.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5.png"/><Relationship Id="rId4" Type="http://schemas.openxmlformats.org/officeDocument/2006/relationships/image" Target="../media/image52.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2.png"/><Relationship Id="rId7" Type="http://schemas.openxmlformats.org/officeDocument/2006/relationships/image" Target="../media/image63.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16.png"/><Relationship Id="rId4" Type="http://schemas.openxmlformats.org/officeDocument/2006/relationships/image" Target="../media/image55.png"/><Relationship Id="rId9"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85.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riangles">
            <a:hlinkClick r:id="" action="ppaction://media"/>
            <a:extLst>
              <a:ext uri="{FF2B5EF4-FFF2-40B4-BE49-F238E27FC236}">
                <a16:creationId xmlns:a16="http://schemas.microsoft.com/office/drawing/2014/main" id="{43D9F5FB-E937-4A78-B5A7-7FF4C1C56B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24377650" cy="13712428"/>
          </a:xfrm>
          <a:prstGeom prst="rect">
            <a:avLst/>
          </a:prstGeom>
        </p:spPr>
      </p:pic>
      <p:sp>
        <p:nvSpPr>
          <p:cNvPr id="63" name="Rectangle 62">
            <a:extLst>
              <a:ext uri="{FF2B5EF4-FFF2-40B4-BE49-F238E27FC236}">
                <a16:creationId xmlns:a16="http://schemas.microsoft.com/office/drawing/2014/main" id="{E4CE6FF2-6212-4DCE-8036-D4D7992DB3EE}"/>
              </a:ext>
            </a:extLst>
          </p:cNvPr>
          <p:cNvSpPr/>
          <p:nvPr/>
        </p:nvSpPr>
        <p:spPr>
          <a:xfrm>
            <a:off x="-1" y="-3572"/>
            <a:ext cx="24377651" cy="13716000"/>
          </a:xfrm>
          <a:prstGeom prst="rect">
            <a:avLst/>
          </a:prstGeom>
          <a:solidFill>
            <a:schemeClr val="bg1">
              <a:lumMod val="9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9828934" y="2307246"/>
            <a:ext cx="13410980" cy="1323439"/>
          </a:xfrm>
          <a:prstGeom prst="rect">
            <a:avLst/>
          </a:prstGeom>
          <a:noFill/>
        </p:spPr>
        <p:txBody>
          <a:bodyPr wrap="none" rtlCol="0">
            <a:spAutoFit/>
          </a:bodyPr>
          <a:lstStyle/>
          <a:p>
            <a:pPr algn="r"/>
            <a:r>
              <a:rPr lang="en-US" sz="8000" b="1" dirty="0">
                <a:solidFill>
                  <a:srgbClr val="06113F"/>
                </a:solidFill>
                <a:effectLst>
                  <a:outerShdw blurRad="50800" dist="38100" dir="2700000" algn="tl" rotWithShape="0">
                    <a:prstClr val="black">
                      <a:alpha val="40000"/>
                    </a:prstClr>
                  </a:outerShdw>
                </a:effectLst>
                <a:latin typeface="Lato Black" charset="0"/>
                <a:ea typeface="Lato Black" charset="0"/>
                <a:cs typeface="Lato Black" charset="0"/>
              </a:rPr>
              <a:t>Cloud Security Architecture</a:t>
            </a:r>
          </a:p>
        </p:txBody>
      </p:sp>
      <p:sp>
        <p:nvSpPr>
          <p:cNvPr id="6" name="TextBox 5"/>
          <p:cNvSpPr txBox="1"/>
          <p:nvPr/>
        </p:nvSpPr>
        <p:spPr>
          <a:xfrm>
            <a:off x="14264828" y="796556"/>
            <a:ext cx="8975086" cy="1323439"/>
          </a:xfrm>
          <a:prstGeom prst="rect">
            <a:avLst/>
          </a:prstGeom>
          <a:noFill/>
        </p:spPr>
        <p:txBody>
          <a:bodyPr wrap="none" rtlCol="0">
            <a:spAutoFit/>
          </a:bodyPr>
          <a:lstStyle/>
          <a:p>
            <a:pPr algn="r"/>
            <a:r>
              <a:rPr lang="en-US" sz="8000" b="1" dirty="0">
                <a:solidFill>
                  <a:srgbClr val="06113F"/>
                </a:solidFill>
                <a:effectLst>
                  <a:outerShdw blurRad="50800" dist="38100" dir="2700000" algn="tl" rotWithShape="0">
                    <a:prstClr val="black">
                      <a:alpha val="40000"/>
                    </a:prstClr>
                  </a:outerShdw>
                </a:effectLst>
                <a:latin typeface="Lato Black" charset="0"/>
              </a:rPr>
              <a:t>High Performance</a:t>
            </a:r>
          </a:p>
        </p:txBody>
      </p:sp>
      <p:grpSp>
        <p:nvGrpSpPr>
          <p:cNvPr id="5" name="Group 4"/>
          <p:cNvGrpSpPr/>
          <p:nvPr/>
        </p:nvGrpSpPr>
        <p:grpSpPr>
          <a:xfrm>
            <a:off x="18223643" y="5637935"/>
            <a:ext cx="5016271" cy="227062"/>
            <a:chOff x="6927228" y="7552706"/>
            <a:chExt cx="5016271" cy="227062"/>
          </a:xfrm>
        </p:grpSpPr>
        <p:sp>
          <p:nvSpPr>
            <p:cNvPr id="23" name="Oval 22"/>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0FF9B14F-C968-4C4B-9483-81F786726A25}"/>
              </a:ext>
            </a:extLst>
          </p:cNvPr>
          <p:cNvSpPr txBox="1"/>
          <p:nvPr/>
        </p:nvSpPr>
        <p:spPr>
          <a:xfrm>
            <a:off x="18138261" y="3817936"/>
            <a:ext cx="5101653" cy="1323439"/>
          </a:xfrm>
          <a:prstGeom prst="rect">
            <a:avLst/>
          </a:prstGeom>
          <a:noFill/>
        </p:spPr>
        <p:txBody>
          <a:bodyPr wrap="none" rtlCol="0">
            <a:spAutoFit/>
          </a:bodyPr>
          <a:lstStyle/>
          <a:p>
            <a:pPr algn="r"/>
            <a:r>
              <a:rPr lang="en-US" sz="8000" b="1" dirty="0">
                <a:solidFill>
                  <a:srgbClr val="FF6F61"/>
                </a:solidFill>
                <a:effectLst>
                  <a:outerShdw blurRad="50800" dist="38100" dir="2700000" algn="tl" rotWithShape="0">
                    <a:prstClr val="black">
                      <a:alpha val="40000"/>
                    </a:prstClr>
                  </a:outerShdw>
                </a:effectLst>
                <a:latin typeface="Lato Black" charset="0"/>
                <a:ea typeface="Lato Black" charset="0"/>
                <a:cs typeface="Lato Black" charset="0"/>
              </a:rPr>
              <a:t>With AWS</a:t>
            </a:r>
          </a:p>
        </p:txBody>
      </p:sp>
      <p:pic>
        <p:nvPicPr>
          <p:cNvPr id="65" name="Picture 64">
            <a:extLst>
              <a:ext uri="{FF2B5EF4-FFF2-40B4-BE49-F238E27FC236}">
                <a16:creationId xmlns:a16="http://schemas.microsoft.com/office/drawing/2014/main" id="{BA9B707E-5A31-48AE-B14C-606B1C032D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14" y="12638795"/>
            <a:ext cx="5400000" cy="809494"/>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F7DCDAD4-FE42-4F6B-8415-97445D155D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11992" y="11231597"/>
            <a:ext cx="2160000" cy="221669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8049A0A-BF35-428C-80D2-FE3A94603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0553" y="12232453"/>
            <a:ext cx="6832600" cy="12158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691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6323103" y="58801"/>
            <a:ext cx="1173144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¿Qué hace Accenture?</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10018023" y="1224292"/>
            <a:ext cx="4382808"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Unos numerillos…</a:t>
            </a:r>
            <a:endParaRPr lang="es-ES" sz="3600" b="1" dirty="0">
              <a:solidFill>
                <a:schemeClr val="accent1"/>
              </a:solidFill>
              <a:latin typeface="Lato Light"/>
              <a:cs typeface="Lato Light"/>
            </a:endParaRPr>
          </a:p>
        </p:txBody>
      </p:sp>
      <p:sp>
        <p:nvSpPr>
          <p:cNvPr id="18" name="TextBox 17">
            <a:extLst>
              <a:ext uri="{FF2B5EF4-FFF2-40B4-BE49-F238E27FC236}">
                <a16:creationId xmlns:a16="http://schemas.microsoft.com/office/drawing/2014/main" id="{45FBD6D5-8AB9-4545-B096-A77E2899BCE7}"/>
              </a:ext>
            </a:extLst>
          </p:cNvPr>
          <p:cNvSpPr txBox="1"/>
          <p:nvPr/>
        </p:nvSpPr>
        <p:spPr>
          <a:xfrm>
            <a:off x="4078411" y="12161201"/>
            <a:ext cx="3162918" cy="523220"/>
          </a:xfrm>
          <a:prstGeom prst="rect">
            <a:avLst/>
          </a:prstGeom>
          <a:noFill/>
        </p:spPr>
        <p:txBody>
          <a:bodyPr wrap="none" rtlCol="0" anchor="ctr" anchorCtr="0">
            <a:spAutoFit/>
          </a:bodyPr>
          <a:lstStyle/>
          <a:p>
            <a:pPr algn="ctr"/>
            <a:r>
              <a:rPr lang="en-US" sz="2800" b="1" dirty="0">
                <a:solidFill>
                  <a:schemeClr val="tx2"/>
                </a:solidFill>
                <a:latin typeface="Lato Black" charset="0"/>
                <a:ea typeface="Lato Black" charset="0"/>
                <a:cs typeface="Lato Black" charset="0"/>
              </a:rPr>
              <a:t>Accenture España</a:t>
            </a:r>
          </a:p>
        </p:txBody>
      </p:sp>
      <p:pic>
        <p:nvPicPr>
          <p:cNvPr id="5" name="Picture 4">
            <a:extLst>
              <a:ext uri="{FF2B5EF4-FFF2-40B4-BE49-F238E27FC236}">
                <a16:creationId xmlns:a16="http://schemas.microsoft.com/office/drawing/2014/main" id="{DDED3C6A-9877-472C-8B26-899C8E507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762" y="2684923"/>
            <a:ext cx="8056216" cy="4302869"/>
          </a:xfrm>
          <a:prstGeom prst="rect">
            <a:avLst/>
          </a:prstGeom>
        </p:spPr>
      </p:pic>
      <p:pic>
        <p:nvPicPr>
          <p:cNvPr id="6" name="Picture 5">
            <a:extLst>
              <a:ext uri="{FF2B5EF4-FFF2-40B4-BE49-F238E27FC236}">
                <a16:creationId xmlns:a16="http://schemas.microsoft.com/office/drawing/2014/main" id="{A09366F2-BFA2-4AB6-9C8B-127931CD7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250" y="8561201"/>
            <a:ext cx="4509240" cy="3600000"/>
          </a:xfrm>
          <a:prstGeom prst="rect">
            <a:avLst/>
          </a:prstGeom>
        </p:spPr>
      </p:pic>
      <p:sp>
        <p:nvSpPr>
          <p:cNvPr id="54" name="Oval 53">
            <a:extLst>
              <a:ext uri="{FF2B5EF4-FFF2-40B4-BE49-F238E27FC236}">
                <a16:creationId xmlns:a16="http://schemas.microsoft.com/office/drawing/2014/main" id="{C9AEBBE8-65F6-4032-9A1D-C96959998010}"/>
              </a:ext>
            </a:extLst>
          </p:cNvPr>
          <p:cNvSpPr/>
          <p:nvPr/>
        </p:nvSpPr>
        <p:spPr>
          <a:xfrm>
            <a:off x="13835397" y="2913248"/>
            <a:ext cx="7937306" cy="7937306"/>
          </a:xfrm>
          <a:prstGeom prst="ellipse">
            <a:avLst/>
          </a:prstGeom>
          <a:solidFill>
            <a:srgbClr val="06113F">
              <a:alpha val="91000"/>
            </a:srgbClr>
          </a:solidFill>
          <a:ln>
            <a:solidFill>
              <a:srgbClr val="0611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3B68660-7C74-4D28-B919-72524EA04336}"/>
              </a:ext>
            </a:extLst>
          </p:cNvPr>
          <p:cNvGrpSpPr/>
          <p:nvPr/>
        </p:nvGrpSpPr>
        <p:grpSpPr>
          <a:xfrm>
            <a:off x="15170174" y="5934806"/>
            <a:ext cx="5267752" cy="1894191"/>
            <a:chOff x="14882299" y="5185910"/>
            <a:chExt cx="5964956" cy="2144893"/>
          </a:xfrm>
        </p:grpSpPr>
        <p:sp>
          <p:nvSpPr>
            <p:cNvPr id="56" name="TextBox 55">
              <a:extLst>
                <a:ext uri="{FF2B5EF4-FFF2-40B4-BE49-F238E27FC236}">
                  <a16:creationId xmlns:a16="http://schemas.microsoft.com/office/drawing/2014/main" id="{BD74EC08-73C9-4E2B-8430-619B39786787}"/>
                </a:ext>
              </a:extLst>
            </p:cNvPr>
            <p:cNvSpPr txBox="1"/>
            <p:nvPr/>
          </p:nvSpPr>
          <p:spPr>
            <a:xfrm>
              <a:off x="14882299" y="5832223"/>
              <a:ext cx="5964956" cy="1498580"/>
            </a:xfrm>
            <a:prstGeom prst="rect">
              <a:avLst/>
            </a:prstGeom>
            <a:noFill/>
          </p:spPr>
          <p:txBody>
            <a:bodyPr wrap="none" lIns="91422" tIns="45711" rIns="91422" bIns="45711" rtlCol="0">
              <a:spAutoFit/>
            </a:bodyPr>
            <a:lstStyle/>
            <a:p>
              <a:pPr algn="ctr"/>
              <a:r>
                <a:rPr lang="en-US" sz="8000" b="1" dirty="0">
                  <a:solidFill>
                    <a:schemeClr val="bg1"/>
                  </a:solidFill>
                  <a:latin typeface="Lato Black" charset="0"/>
                  <a:ea typeface="Lato Black" charset="0"/>
                  <a:cs typeface="Lato Black" charset="0"/>
                </a:rPr>
                <a:t>39.600 M$</a:t>
              </a:r>
              <a:endParaRPr lang="id-ID" sz="8000" b="1" dirty="0">
                <a:solidFill>
                  <a:schemeClr val="bg1"/>
                </a:solidFill>
                <a:latin typeface="Lato Black" charset="0"/>
                <a:ea typeface="Lato Black" charset="0"/>
                <a:cs typeface="Lato Black" charset="0"/>
              </a:endParaRPr>
            </a:p>
          </p:txBody>
        </p:sp>
        <p:sp>
          <p:nvSpPr>
            <p:cNvPr id="57" name="TextBox 56">
              <a:extLst>
                <a:ext uri="{FF2B5EF4-FFF2-40B4-BE49-F238E27FC236}">
                  <a16:creationId xmlns:a16="http://schemas.microsoft.com/office/drawing/2014/main" id="{26C43A59-B0F7-462F-81C9-5F471FE423DB}"/>
                </a:ext>
              </a:extLst>
            </p:cNvPr>
            <p:cNvSpPr txBox="1"/>
            <p:nvPr/>
          </p:nvSpPr>
          <p:spPr>
            <a:xfrm>
              <a:off x="15950814" y="5185910"/>
              <a:ext cx="3827925" cy="731855"/>
            </a:xfrm>
            <a:prstGeom prst="rect">
              <a:avLst/>
            </a:prstGeom>
            <a:noFill/>
          </p:spPr>
          <p:txBody>
            <a:bodyPr wrap="none" lIns="91422" tIns="45711" rIns="91422" bIns="45711" rtlCol="0">
              <a:spAutoFit/>
            </a:bodyPr>
            <a:lstStyle/>
            <a:p>
              <a:pPr algn="ctr"/>
              <a:r>
                <a:rPr lang="en-US" b="1" dirty="0">
                  <a:solidFill>
                    <a:schemeClr val="bg1"/>
                  </a:solidFill>
                  <a:latin typeface="Lato" charset="0"/>
                  <a:ea typeface="Lato" charset="0"/>
                  <a:cs typeface="Lato" charset="0"/>
                </a:rPr>
                <a:t>FACTURACIÓN</a:t>
              </a:r>
              <a:endParaRPr lang="id-ID" b="1" dirty="0">
                <a:solidFill>
                  <a:schemeClr val="bg1"/>
                </a:solidFill>
                <a:latin typeface="Lato" charset="0"/>
                <a:ea typeface="Lato" charset="0"/>
                <a:cs typeface="Lato" charset="0"/>
              </a:endParaRPr>
            </a:p>
          </p:txBody>
        </p:sp>
      </p:grpSp>
      <p:grpSp>
        <p:nvGrpSpPr>
          <p:cNvPr id="2" name="Group 1">
            <a:extLst>
              <a:ext uri="{FF2B5EF4-FFF2-40B4-BE49-F238E27FC236}">
                <a16:creationId xmlns:a16="http://schemas.microsoft.com/office/drawing/2014/main" id="{F372473F-CCA5-4263-91B9-4F837ED48EFF}"/>
              </a:ext>
            </a:extLst>
          </p:cNvPr>
          <p:cNvGrpSpPr/>
          <p:nvPr/>
        </p:nvGrpSpPr>
        <p:grpSpPr>
          <a:xfrm>
            <a:off x="10832102" y="7722777"/>
            <a:ext cx="4694663" cy="4694663"/>
            <a:chOff x="10832102" y="7722777"/>
            <a:chExt cx="4694663" cy="4694663"/>
          </a:xfrm>
        </p:grpSpPr>
        <p:sp>
          <p:nvSpPr>
            <p:cNvPr id="53" name="Oval 52">
              <a:extLst>
                <a:ext uri="{FF2B5EF4-FFF2-40B4-BE49-F238E27FC236}">
                  <a16:creationId xmlns:a16="http://schemas.microsoft.com/office/drawing/2014/main" id="{DAA7C6E0-79D6-42F4-A17A-16CD2E30A3DF}"/>
                </a:ext>
              </a:extLst>
            </p:cNvPr>
            <p:cNvSpPr/>
            <p:nvPr/>
          </p:nvSpPr>
          <p:spPr>
            <a:xfrm>
              <a:off x="10832102" y="7722777"/>
              <a:ext cx="4694663" cy="4694663"/>
            </a:xfrm>
            <a:prstGeom prst="ellipse">
              <a:avLst/>
            </a:prstGeom>
            <a:solidFill>
              <a:srgbClr val="FF6F61">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56C12A08-32D1-49CC-AEC1-2289869C52D8}"/>
                </a:ext>
              </a:extLst>
            </p:cNvPr>
            <p:cNvGrpSpPr/>
            <p:nvPr/>
          </p:nvGrpSpPr>
          <p:grpSpPr>
            <a:xfrm>
              <a:off x="11738192" y="9471850"/>
              <a:ext cx="2882484" cy="1196517"/>
              <a:chOff x="11370849" y="8711691"/>
              <a:chExt cx="3263990" cy="1354880"/>
            </a:xfrm>
          </p:grpSpPr>
          <p:sp>
            <p:nvSpPr>
              <p:cNvPr id="59" name="TextBox 58">
                <a:extLst>
                  <a:ext uri="{FF2B5EF4-FFF2-40B4-BE49-F238E27FC236}">
                    <a16:creationId xmlns:a16="http://schemas.microsoft.com/office/drawing/2014/main" id="{D3C02627-9ABB-4F49-9BD4-96349BEDBE4F}"/>
                  </a:ext>
                </a:extLst>
              </p:cNvPr>
              <p:cNvSpPr txBox="1"/>
              <p:nvPr/>
            </p:nvSpPr>
            <p:spPr>
              <a:xfrm>
                <a:off x="11370849" y="9125609"/>
                <a:ext cx="3263990" cy="940962"/>
              </a:xfrm>
              <a:prstGeom prst="rect">
                <a:avLst/>
              </a:prstGeom>
              <a:noFill/>
            </p:spPr>
            <p:txBody>
              <a:bodyPr wrap="none" lIns="91422" tIns="45711" rIns="91422" bIns="45711" rtlCol="0">
                <a:spAutoFit/>
              </a:bodyPr>
              <a:lstStyle/>
              <a:p>
                <a:pPr algn="ctr"/>
                <a:r>
                  <a:rPr lang="en-US" sz="4800" b="1" dirty="0">
                    <a:solidFill>
                      <a:srgbClr val="445469"/>
                    </a:solidFill>
                    <a:latin typeface="Lato Black" charset="0"/>
                    <a:ea typeface="Lato Black" charset="0"/>
                    <a:cs typeface="Lato Black" charset="0"/>
                  </a:rPr>
                  <a:t>1.083 M€</a:t>
                </a:r>
                <a:endParaRPr lang="id-ID" sz="4800" b="1" dirty="0">
                  <a:solidFill>
                    <a:srgbClr val="445469"/>
                  </a:solidFill>
                  <a:latin typeface="Lato Black" charset="0"/>
                  <a:ea typeface="Lato Black" charset="0"/>
                  <a:cs typeface="Lato Black" charset="0"/>
                </a:endParaRPr>
              </a:p>
            </p:txBody>
          </p:sp>
          <p:sp>
            <p:nvSpPr>
              <p:cNvPr id="60" name="TextBox 59">
                <a:extLst>
                  <a:ext uri="{FF2B5EF4-FFF2-40B4-BE49-F238E27FC236}">
                    <a16:creationId xmlns:a16="http://schemas.microsoft.com/office/drawing/2014/main" id="{9E93E3AB-190E-4C03-BF32-10F0EF3B6319}"/>
                  </a:ext>
                </a:extLst>
              </p:cNvPr>
              <p:cNvSpPr txBox="1"/>
              <p:nvPr/>
            </p:nvSpPr>
            <p:spPr>
              <a:xfrm>
                <a:off x="11691449" y="8711691"/>
                <a:ext cx="2622802" cy="522748"/>
              </a:xfrm>
              <a:prstGeom prst="rect">
                <a:avLst/>
              </a:prstGeom>
              <a:noFill/>
            </p:spPr>
            <p:txBody>
              <a:bodyPr wrap="none" lIns="91422" tIns="45711" rIns="91422" bIns="45711" rtlCol="0">
                <a:spAutoFit/>
              </a:bodyPr>
              <a:lstStyle/>
              <a:p>
                <a:pPr algn="ctr"/>
                <a:r>
                  <a:rPr lang="en-US" sz="2400" b="1" dirty="0">
                    <a:solidFill>
                      <a:srgbClr val="445469"/>
                    </a:solidFill>
                    <a:latin typeface="Lato" charset="0"/>
                    <a:ea typeface="Lato" charset="0"/>
                    <a:cs typeface="Lato" charset="0"/>
                  </a:rPr>
                  <a:t>FACTURACIÓN</a:t>
                </a:r>
                <a:endParaRPr lang="id-ID" sz="2400" b="1" dirty="0">
                  <a:solidFill>
                    <a:srgbClr val="445469"/>
                  </a:solidFill>
                  <a:latin typeface="Lato" charset="0"/>
                  <a:ea typeface="Lato" charset="0"/>
                  <a:cs typeface="Lato" charset="0"/>
                </a:endParaRPr>
              </a:p>
            </p:txBody>
          </p:sp>
        </p:grpSp>
      </p:grpSp>
      <p:sp>
        <p:nvSpPr>
          <p:cNvPr id="20" name="TextBox 19">
            <a:extLst>
              <a:ext uri="{FF2B5EF4-FFF2-40B4-BE49-F238E27FC236}">
                <a16:creationId xmlns:a16="http://schemas.microsoft.com/office/drawing/2014/main" id="{04A441F2-FA52-4A27-B499-59AF4B434A42}"/>
              </a:ext>
            </a:extLst>
          </p:cNvPr>
          <p:cNvSpPr txBox="1"/>
          <p:nvPr/>
        </p:nvSpPr>
        <p:spPr>
          <a:xfrm>
            <a:off x="4135318" y="6882663"/>
            <a:ext cx="3049104" cy="523220"/>
          </a:xfrm>
          <a:prstGeom prst="rect">
            <a:avLst/>
          </a:prstGeom>
          <a:noFill/>
        </p:spPr>
        <p:txBody>
          <a:bodyPr wrap="none" rtlCol="0" anchor="ctr" anchorCtr="0">
            <a:spAutoFit/>
          </a:bodyPr>
          <a:lstStyle/>
          <a:p>
            <a:pPr algn="ctr"/>
            <a:r>
              <a:rPr lang="en-US" sz="2800" b="1" dirty="0">
                <a:solidFill>
                  <a:schemeClr val="tx2"/>
                </a:solidFill>
                <a:latin typeface="Lato Black" charset="0"/>
                <a:ea typeface="Lato Black" charset="0"/>
                <a:cs typeface="Lato Black" charset="0"/>
              </a:rPr>
              <a:t>Accenture global</a:t>
            </a:r>
          </a:p>
        </p:txBody>
      </p:sp>
    </p:spTree>
    <p:extLst>
      <p:ext uri="{BB962C8B-B14F-4D97-AF65-F5344CB8AC3E}">
        <p14:creationId xmlns:p14="http://schemas.microsoft.com/office/powerpoint/2010/main" val="18163142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6323103" y="58801"/>
            <a:ext cx="1173144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¿Qué hace Accenture?</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10018023" y="1224292"/>
            <a:ext cx="4382808"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Unos numerillos…</a:t>
            </a:r>
            <a:endParaRPr lang="es-ES" sz="3600" b="1" dirty="0">
              <a:solidFill>
                <a:schemeClr val="accent1"/>
              </a:solidFill>
              <a:latin typeface="Lato Light"/>
              <a:cs typeface="Lato Light"/>
            </a:endParaRPr>
          </a:p>
        </p:txBody>
      </p:sp>
      <p:sp>
        <p:nvSpPr>
          <p:cNvPr id="18" name="TextBox 17">
            <a:extLst>
              <a:ext uri="{FF2B5EF4-FFF2-40B4-BE49-F238E27FC236}">
                <a16:creationId xmlns:a16="http://schemas.microsoft.com/office/drawing/2014/main" id="{45FBD6D5-8AB9-4545-B096-A77E2899BCE7}"/>
              </a:ext>
            </a:extLst>
          </p:cNvPr>
          <p:cNvSpPr txBox="1"/>
          <p:nvPr/>
        </p:nvSpPr>
        <p:spPr>
          <a:xfrm>
            <a:off x="4078411" y="12161201"/>
            <a:ext cx="3162918" cy="523220"/>
          </a:xfrm>
          <a:prstGeom prst="rect">
            <a:avLst/>
          </a:prstGeom>
          <a:noFill/>
        </p:spPr>
        <p:txBody>
          <a:bodyPr wrap="none" rtlCol="0" anchor="ctr" anchorCtr="0">
            <a:spAutoFit/>
          </a:bodyPr>
          <a:lstStyle/>
          <a:p>
            <a:pPr algn="ctr"/>
            <a:r>
              <a:rPr lang="en-US" sz="2800" b="1" dirty="0">
                <a:solidFill>
                  <a:schemeClr val="tx2"/>
                </a:solidFill>
                <a:latin typeface="Lato Black" charset="0"/>
                <a:ea typeface="Lato Black" charset="0"/>
                <a:cs typeface="Lato Black" charset="0"/>
              </a:rPr>
              <a:t>Accenture España</a:t>
            </a:r>
          </a:p>
        </p:txBody>
      </p:sp>
      <p:pic>
        <p:nvPicPr>
          <p:cNvPr id="5" name="Picture 4">
            <a:extLst>
              <a:ext uri="{FF2B5EF4-FFF2-40B4-BE49-F238E27FC236}">
                <a16:creationId xmlns:a16="http://schemas.microsoft.com/office/drawing/2014/main" id="{DDED3C6A-9877-472C-8B26-899C8E507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940" y="2695408"/>
            <a:ext cx="7992000" cy="4389389"/>
          </a:xfrm>
          <a:prstGeom prst="rect">
            <a:avLst/>
          </a:prstGeom>
        </p:spPr>
      </p:pic>
      <p:pic>
        <p:nvPicPr>
          <p:cNvPr id="6" name="Picture 5">
            <a:extLst>
              <a:ext uri="{FF2B5EF4-FFF2-40B4-BE49-F238E27FC236}">
                <a16:creationId xmlns:a16="http://schemas.microsoft.com/office/drawing/2014/main" id="{A09366F2-BFA2-4AB6-9C8B-127931CD7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382" y="8561201"/>
            <a:ext cx="4507377" cy="3600000"/>
          </a:xfrm>
          <a:prstGeom prst="rect">
            <a:avLst/>
          </a:prstGeom>
        </p:spPr>
      </p:pic>
      <p:sp>
        <p:nvSpPr>
          <p:cNvPr id="53" name="Oval 52">
            <a:extLst>
              <a:ext uri="{FF2B5EF4-FFF2-40B4-BE49-F238E27FC236}">
                <a16:creationId xmlns:a16="http://schemas.microsoft.com/office/drawing/2014/main" id="{DAA7C6E0-79D6-42F4-A17A-16CD2E30A3DF}"/>
              </a:ext>
            </a:extLst>
          </p:cNvPr>
          <p:cNvSpPr/>
          <p:nvPr/>
        </p:nvSpPr>
        <p:spPr>
          <a:xfrm>
            <a:off x="10242349" y="7797045"/>
            <a:ext cx="4694663" cy="4694663"/>
          </a:xfrm>
          <a:prstGeom prst="ellipse">
            <a:avLst/>
          </a:prstGeom>
          <a:solidFill>
            <a:schemeClr val="tx1">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9AEBBE8-65F6-4032-9A1D-C96959998010}"/>
              </a:ext>
            </a:extLst>
          </p:cNvPr>
          <p:cNvSpPr/>
          <p:nvPr/>
        </p:nvSpPr>
        <p:spPr>
          <a:xfrm>
            <a:off x="14689674" y="2676358"/>
            <a:ext cx="7937306" cy="7937306"/>
          </a:xfrm>
          <a:prstGeom prst="ellipse">
            <a:avLst/>
          </a:prstGeom>
          <a:solidFill>
            <a:schemeClr val="tx1">
              <a:lumMod val="60000"/>
              <a:lumOff val="4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3B68660-7C74-4D28-B919-72524EA04336}"/>
              </a:ext>
            </a:extLst>
          </p:cNvPr>
          <p:cNvGrpSpPr/>
          <p:nvPr/>
        </p:nvGrpSpPr>
        <p:grpSpPr>
          <a:xfrm>
            <a:off x="17506429" y="5697916"/>
            <a:ext cx="2303799" cy="1894191"/>
            <a:chOff x="16560420" y="5185910"/>
            <a:chExt cx="2608714" cy="2144893"/>
          </a:xfrm>
        </p:grpSpPr>
        <p:sp>
          <p:nvSpPr>
            <p:cNvPr id="56" name="TextBox 55">
              <a:extLst>
                <a:ext uri="{FF2B5EF4-FFF2-40B4-BE49-F238E27FC236}">
                  <a16:creationId xmlns:a16="http://schemas.microsoft.com/office/drawing/2014/main" id="{BD74EC08-73C9-4E2B-8430-619B39786787}"/>
                </a:ext>
              </a:extLst>
            </p:cNvPr>
            <p:cNvSpPr txBox="1"/>
            <p:nvPr/>
          </p:nvSpPr>
          <p:spPr>
            <a:xfrm>
              <a:off x="16758274" y="5832223"/>
              <a:ext cx="2213009" cy="1498580"/>
            </a:xfrm>
            <a:prstGeom prst="rect">
              <a:avLst/>
            </a:prstGeom>
            <a:noFill/>
          </p:spPr>
          <p:txBody>
            <a:bodyPr wrap="none" lIns="91422" tIns="45711" rIns="91422" bIns="45711" rtlCol="0">
              <a:spAutoFit/>
            </a:bodyPr>
            <a:lstStyle/>
            <a:p>
              <a:pPr algn="ctr"/>
              <a:r>
                <a:rPr lang="en-US" sz="8000" b="1" dirty="0">
                  <a:solidFill>
                    <a:schemeClr val="bg1"/>
                  </a:solidFill>
                  <a:latin typeface="Lato Black" charset="0"/>
                  <a:ea typeface="Lato Black" charset="0"/>
                  <a:cs typeface="Lato Black" charset="0"/>
                </a:rPr>
                <a:t>200</a:t>
              </a:r>
              <a:endParaRPr lang="id-ID" sz="8000" b="1" dirty="0">
                <a:solidFill>
                  <a:schemeClr val="bg1"/>
                </a:solidFill>
                <a:latin typeface="Lato Black" charset="0"/>
                <a:ea typeface="Lato Black" charset="0"/>
                <a:cs typeface="Lato Black" charset="0"/>
              </a:endParaRPr>
            </a:p>
          </p:txBody>
        </p:sp>
        <p:sp>
          <p:nvSpPr>
            <p:cNvPr id="57" name="TextBox 56">
              <a:extLst>
                <a:ext uri="{FF2B5EF4-FFF2-40B4-BE49-F238E27FC236}">
                  <a16:creationId xmlns:a16="http://schemas.microsoft.com/office/drawing/2014/main" id="{26C43A59-B0F7-462F-81C9-5F471FE423DB}"/>
                </a:ext>
              </a:extLst>
            </p:cNvPr>
            <p:cNvSpPr txBox="1"/>
            <p:nvPr/>
          </p:nvSpPr>
          <p:spPr>
            <a:xfrm>
              <a:off x="16560420" y="5185910"/>
              <a:ext cx="2608714" cy="731855"/>
            </a:xfrm>
            <a:prstGeom prst="rect">
              <a:avLst/>
            </a:prstGeom>
            <a:noFill/>
          </p:spPr>
          <p:txBody>
            <a:bodyPr wrap="none" lIns="91422" tIns="45711" rIns="91422" bIns="45711" rtlCol="0">
              <a:spAutoFit/>
            </a:bodyPr>
            <a:lstStyle/>
            <a:p>
              <a:pPr algn="ctr"/>
              <a:r>
                <a:rPr lang="en-US" b="1" dirty="0">
                  <a:solidFill>
                    <a:schemeClr val="bg1"/>
                  </a:solidFill>
                  <a:latin typeface="Lato" charset="0"/>
                  <a:ea typeface="Lato" charset="0"/>
                  <a:cs typeface="Lato" charset="0"/>
                </a:rPr>
                <a:t>OFICINAS</a:t>
              </a:r>
              <a:endParaRPr lang="id-ID" b="1" dirty="0">
                <a:solidFill>
                  <a:schemeClr val="bg1"/>
                </a:solidFill>
                <a:latin typeface="Lato" charset="0"/>
                <a:ea typeface="Lato" charset="0"/>
                <a:cs typeface="Lato" charset="0"/>
              </a:endParaRPr>
            </a:p>
          </p:txBody>
        </p:sp>
      </p:grpSp>
      <p:grpSp>
        <p:nvGrpSpPr>
          <p:cNvPr id="58" name="Group 57">
            <a:extLst>
              <a:ext uri="{FF2B5EF4-FFF2-40B4-BE49-F238E27FC236}">
                <a16:creationId xmlns:a16="http://schemas.microsoft.com/office/drawing/2014/main" id="{56C12A08-32D1-49CC-AEC1-2289869C52D8}"/>
              </a:ext>
            </a:extLst>
          </p:cNvPr>
          <p:cNvGrpSpPr/>
          <p:nvPr/>
        </p:nvGrpSpPr>
        <p:grpSpPr>
          <a:xfrm>
            <a:off x="11999928" y="9546118"/>
            <a:ext cx="1179518" cy="1196517"/>
            <a:chOff x="12335035" y="8711691"/>
            <a:chExt cx="1335631" cy="1354880"/>
          </a:xfrm>
        </p:grpSpPr>
        <p:sp>
          <p:nvSpPr>
            <p:cNvPr id="59" name="TextBox 58">
              <a:extLst>
                <a:ext uri="{FF2B5EF4-FFF2-40B4-BE49-F238E27FC236}">
                  <a16:creationId xmlns:a16="http://schemas.microsoft.com/office/drawing/2014/main" id="{D3C02627-9ABB-4F49-9BD4-96349BEDBE4F}"/>
                </a:ext>
              </a:extLst>
            </p:cNvPr>
            <p:cNvSpPr txBox="1"/>
            <p:nvPr/>
          </p:nvSpPr>
          <p:spPr>
            <a:xfrm>
              <a:off x="12497159" y="9125609"/>
              <a:ext cx="1011370" cy="940962"/>
            </a:xfrm>
            <a:prstGeom prst="rect">
              <a:avLst/>
            </a:prstGeom>
            <a:noFill/>
          </p:spPr>
          <p:txBody>
            <a:bodyPr wrap="none" lIns="91422" tIns="45711" rIns="91422" bIns="45711" rtlCol="0">
              <a:spAutoFit/>
            </a:bodyPr>
            <a:lstStyle/>
            <a:p>
              <a:pPr algn="ctr"/>
              <a:r>
                <a:rPr lang="en-US" sz="4800" b="1" dirty="0">
                  <a:solidFill>
                    <a:schemeClr val="bg1"/>
                  </a:solidFill>
                  <a:latin typeface="Lato Black" charset="0"/>
                  <a:ea typeface="Lato Black" charset="0"/>
                  <a:cs typeface="Lato Black" charset="0"/>
                </a:rPr>
                <a:t>55</a:t>
              </a:r>
              <a:endParaRPr lang="id-ID" sz="4800" b="1" dirty="0">
                <a:solidFill>
                  <a:schemeClr val="bg1"/>
                </a:solidFill>
                <a:latin typeface="Lato Black" charset="0"/>
                <a:ea typeface="Lato Black" charset="0"/>
                <a:cs typeface="Lato Black" charset="0"/>
              </a:endParaRPr>
            </a:p>
          </p:txBody>
        </p:sp>
        <p:sp>
          <p:nvSpPr>
            <p:cNvPr id="60" name="TextBox 59">
              <a:extLst>
                <a:ext uri="{FF2B5EF4-FFF2-40B4-BE49-F238E27FC236}">
                  <a16:creationId xmlns:a16="http://schemas.microsoft.com/office/drawing/2014/main" id="{9E93E3AB-190E-4C03-BF32-10F0EF3B6319}"/>
                </a:ext>
              </a:extLst>
            </p:cNvPr>
            <p:cNvSpPr txBox="1"/>
            <p:nvPr/>
          </p:nvSpPr>
          <p:spPr>
            <a:xfrm>
              <a:off x="12335035" y="8711691"/>
              <a:ext cx="1335631" cy="522748"/>
            </a:xfrm>
            <a:prstGeom prst="rect">
              <a:avLst/>
            </a:prstGeom>
            <a:noFill/>
          </p:spPr>
          <p:txBody>
            <a:bodyPr wrap="none" lIns="91422" tIns="45711" rIns="91422" bIns="45711" rtlCol="0">
              <a:spAutoFit/>
            </a:bodyPr>
            <a:lstStyle/>
            <a:p>
              <a:pPr algn="ctr"/>
              <a:r>
                <a:rPr lang="en-US" sz="2400" b="1" dirty="0">
                  <a:solidFill>
                    <a:schemeClr val="bg1"/>
                  </a:solidFill>
                  <a:latin typeface="Lato" charset="0"/>
                  <a:ea typeface="Lato" charset="0"/>
                  <a:cs typeface="Lato" charset="0"/>
                </a:rPr>
                <a:t>PAÍSES</a:t>
              </a:r>
              <a:endParaRPr lang="id-ID" sz="2400" b="1" dirty="0">
                <a:solidFill>
                  <a:schemeClr val="bg1"/>
                </a:solidFill>
                <a:latin typeface="Lato" charset="0"/>
                <a:ea typeface="Lato" charset="0"/>
                <a:cs typeface="Lato" charset="0"/>
              </a:endParaRPr>
            </a:p>
          </p:txBody>
        </p:sp>
      </p:grpSp>
      <p:sp>
        <p:nvSpPr>
          <p:cNvPr id="20" name="TextBox 19">
            <a:extLst>
              <a:ext uri="{FF2B5EF4-FFF2-40B4-BE49-F238E27FC236}">
                <a16:creationId xmlns:a16="http://schemas.microsoft.com/office/drawing/2014/main" id="{04A441F2-FA52-4A27-B499-59AF4B434A42}"/>
              </a:ext>
            </a:extLst>
          </p:cNvPr>
          <p:cNvSpPr txBox="1"/>
          <p:nvPr/>
        </p:nvSpPr>
        <p:spPr>
          <a:xfrm>
            <a:off x="4135318" y="6882663"/>
            <a:ext cx="3049104" cy="523220"/>
          </a:xfrm>
          <a:prstGeom prst="rect">
            <a:avLst/>
          </a:prstGeom>
          <a:noFill/>
        </p:spPr>
        <p:txBody>
          <a:bodyPr wrap="none" rtlCol="0" anchor="ctr" anchorCtr="0">
            <a:spAutoFit/>
          </a:bodyPr>
          <a:lstStyle/>
          <a:p>
            <a:pPr algn="ctr"/>
            <a:r>
              <a:rPr lang="en-US" sz="2800" b="1" dirty="0">
                <a:solidFill>
                  <a:schemeClr val="tx2"/>
                </a:solidFill>
                <a:latin typeface="Lato Black" charset="0"/>
                <a:ea typeface="Lato Black" charset="0"/>
                <a:cs typeface="Lato Black" charset="0"/>
              </a:rPr>
              <a:t>Accenture global</a:t>
            </a:r>
          </a:p>
        </p:txBody>
      </p:sp>
    </p:spTree>
    <p:extLst>
      <p:ext uri="{BB962C8B-B14F-4D97-AF65-F5344CB8AC3E}">
        <p14:creationId xmlns:p14="http://schemas.microsoft.com/office/powerpoint/2010/main" val="6091257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887046" y="1224292"/>
            <a:ext cx="6644773"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Una compañía, seis negocios</a:t>
            </a:r>
            <a:endParaRPr lang="es-ES" sz="3600" b="1" dirty="0">
              <a:solidFill>
                <a:schemeClr val="accent1"/>
              </a:solidFill>
              <a:latin typeface="Lato Light"/>
              <a:cs typeface="Lato Light"/>
            </a:endParaRPr>
          </a:p>
        </p:txBody>
      </p:sp>
      <p:grpSp>
        <p:nvGrpSpPr>
          <p:cNvPr id="27" name="Group 26">
            <a:extLst>
              <a:ext uri="{FF2B5EF4-FFF2-40B4-BE49-F238E27FC236}">
                <a16:creationId xmlns:a16="http://schemas.microsoft.com/office/drawing/2014/main" id="{F15B0804-A00A-4A5F-93AA-CD761B494905}"/>
              </a:ext>
            </a:extLst>
          </p:cNvPr>
          <p:cNvGrpSpPr/>
          <p:nvPr/>
        </p:nvGrpSpPr>
        <p:grpSpPr>
          <a:xfrm>
            <a:off x="1447800" y="2688746"/>
            <a:ext cx="22021800" cy="1800000"/>
            <a:chOff x="1447800" y="3047330"/>
            <a:chExt cx="22021800" cy="1800000"/>
          </a:xfrm>
        </p:grpSpPr>
        <p:pic>
          <p:nvPicPr>
            <p:cNvPr id="21" name="Graphic 20">
              <a:extLst>
                <a:ext uri="{FF2B5EF4-FFF2-40B4-BE49-F238E27FC236}">
                  <a16:creationId xmlns:a16="http://schemas.microsoft.com/office/drawing/2014/main" id="{E155A5A4-5EC8-4B69-BA7A-E7BE5A8AF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3825" y="3137330"/>
              <a:ext cx="6075000" cy="1620000"/>
            </a:xfrm>
            <a:prstGeom prst="rect">
              <a:avLst/>
            </a:prstGeom>
          </p:spPr>
        </p:pic>
        <p:sp>
          <p:nvSpPr>
            <p:cNvPr id="34" name="TextBox 33">
              <a:extLst>
                <a:ext uri="{FF2B5EF4-FFF2-40B4-BE49-F238E27FC236}">
                  <a16:creationId xmlns:a16="http://schemas.microsoft.com/office/drawing/2014/main" id="{5BB55C2A-21E6-4565-AC8B-9D55CE61CDF9}"/>
                </a:ext>
              </a:extLst>
            </p:cNvPr>
            <p:cNvSpPr txBox="1"/>
            <p:nvPr/>
          </p:nvSpPr>
          <p:spPr>
            <a:xfrm>
              <a:off x="9587032" y="3093493"/>
              <a:ext cx="13663590" cy="1707675"/>
            </a:xfrm>
            <a:prstGeom prst="rect">
              <a:avLst/>
            </a:prstGeom>
            <a:noFill/>
          </p:spPr>
          <p:txBody>
            <a:bodyPr wrap="square" lIns="219419" tIns="109710" rIns="219419" bIns="109710" rtlCol="0">
              <a:spAutoFit/>
            </a:bodyPr>
            <a:lstStyle/>
            <a:p>
              <a:pPr algn="just">
                <a:lnSpc>
                  <a:spcPts val="4040"/>
                </a:lnSpc>
              </a:pPr>
              <a:r>
                <a:rPr lang="es-ES" sz="2600" dirty="0">
                  <a:latin typeface="Lato Light" charset="0"/>
                  <a:ea typeface="Lato Light" charset="0"/>
                  <a:cs typeface="Lato Light" charset="0"/>
                </a:rPr>
                <a:t>Damos forma al futuro de nuestros clientes. Combinamos un profundo conocimiento de su actividad con una visión clara de cómo la tecnología impactará en los distintos sectores y modelos de negocio.</a:t>
              </a:r>
              <a:endParaRPr lang="en-US" sz="2600" dirty="0">
                <a:latin typeface="Lato Light" charset="0"/>
                <a:ea typeface="Lato Light" charset="0"/>
                <a:cs typeface="Lato Light" charset="0"/>
              </a:endParaRPr>
            </a:p>
          </p:txBody>
        </p:sp>
        <p:sp>
          <p:nvSpPr>
            <p:cNvPr id="26" name="Rectangle: Rounded Corners 25">
              <a:extLst>
                <a:ext uri="{FF2B5EF4-FFF2-40B4-BE49-F238E27FC236}">
                  <a16:creationId xmlns:a16="http://schemas.microsoft.com/office/drawing/2014/main" id="{57151C21-2B7A-4A2D-AEDA-5DAFDD6EEFE9}"/>
                </a:ext>
              </a:extLst>
            </p:cNvPr>
            <p:cNvSpPr/>
            <p:nvPr/>
          </p:nvSpPr>
          <p:spPr>
            <a:xfrm>
              <a:off x="1447800" y="3047330"/>
              <a:ext cx="22021800" cy="180000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ES"/>
            </a:p>
          </p:txBody>
        </p:sp>
      </p:grpSp>
      <p:grpSp>
        <p:nvGrpSpPr>
          <p:cNvPr id="28" name="Group 27">
            <a:extLst>
              <a:ext uri="{FF2B5EF4-FFF2-40B4-BE49-F238E27FC236}">
                <a16:creationId xmlns:a16="http://schemas.microsoft.com/office/drawing/2014/main" id="{48561790-6638-4940-971A-6FC099137061}"/>
              </a:ext>
            </a:extLst>
          </p:cNvPr>
          <p:cNvGrpSpPr/>
          <p:nvPr/>
        </p:nvGrpSpPr>
        <p:grpSpPr>
          <a:xfrm>
            <a:off x="1447800" y="4683294"/>
            <a:ext cx="22021800" cy="1800000"/>
            <a:chOff x="1447800" y="4952232"/>
            <a:chExt cx="22021800" cy="1800000"/>
          </a:xfrm>
        </p:grpSpPr>
        <p:pic>
          <p:nvPicPr>
            <p:cNvPr id="15" name="Graphic 14">
              <a:extLst>
                <a:ext uri="{FF2B5EF4-FFF2-40B4-BE49-F238E27FC236}">
                  <a16:creationId xmlns:a16="http://schemas.microsoft.com/office/drawing/2014/main" id="{CADE37C2-2F8F-4DE9-A419-9032942F11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3825" y="5042232"/>
              <a:ext cx="5562000" cy="1620000"/>
            </a:xfrm>
            <a:prstGeom prst="rect">
              <a:avLst/>
            </a:prstGeom>
          </p:spPr>
        </p:pic>
        <p:sp>
          <p:nvSpPr>
            <p:cNvPr id="35" name="TextBox 34">
              <a:extLst>
                <a:ext uri="{FF2B5EF4-FFF2-40B4-BE49-F238E27FC236}">
                  <a16:creationId xmlns:a16="http://schemas.microsoft.com/office/drawing/2014/main" id="{0B886546-C5D1-486D-99DD-61F43EE6FED0}"/>
                </a:ext>
              </a:extLst>
            </p:cNvPr>
            <p:cNvSpPr txBox="1"/>
            <p:nvPr/>
          </p:nvSpPr>
          <p:spPr>
            <a:xfrm>
              <a:off x="9587032" y="5259257"/>
              <a:ext cx="13663590" cy="1194714"/>
            </a:xfrm>
            <a:prstGeom prst="rect">
              <a:avLst/>
            </a:prstGeom>
            <a:noFill/>
          </p:spPr>
          <p:txBody>
            <a:bodyPr wrap="square" lIns="219419" tIns="109710" rIns="219419" bIns="109710" rtlCol="0">
              <a:spAutoFit/>
            </a:bodyPr>
            <a:lstStyle/>
            <a:p>
              <a:pPr algn="just">
                <a:lnSpc>
                  <a:spcPts val="4040"/>
                </a:lnSpc>
              </a:pPr>
              <a:r>
                <a:rPr lang="es-ES" sz="2600" dirty="0">
                  <a:latin typeface="Lato Light" charset="0"/>
                  <a:ea typeface="Lato Light" charset="0"/>
                  <a:cs typeface="Lato Light" charset="0"/>
                </a:rPr>
                <a:t>Ayudamos a nuestros clientes a adaptarse al mundo digital ofreciéndoles servicios que aporten valor a través de analytics, marketing interactivo y movilidad.</a:t>
              </a:r>
              <a:endParaRPr lang="en-US" sz="2600" dirty="0">
                <a:latin typeface="Lato Light" charset="0"/>
                <a:ea typeface="Lato Light" charset="0"/>
                <a:cs typeface="Lato Light" charset="0"/>
              </a:endParaRPr>
            </a:p>
          </p:txBody>
        </p:sp>
        <p:sp>
          <p:nvSpPr>
            <p:cNvPr id="42" name="Rectangle: Rounded Corners 41">
              <a:extLst>
                <a:ext uri="{FF2B5EF4-FFF2-40B4-BE49-F238E27FC236}">
                  <a16:creationId xmlns:a16="http://schemas.microsoft.com/office/drawing/2014/main" id="{65F4BEF6-3CAD-423E-A85E-35D66D5318EE}"/>
                </a:ext>
              </a:extLst>
            </p:cNvPr>
            <p:cNvSpPr/>
            <p:nvPr/>
          </p:nvSpPr>
          <p:spPr>
            <a:xfrm>
              <a:off x="1447800" y="4952232"/>
              <a:ext cx="22021800" cy="1800000"/>
            </a:xfrm>
            <a:prstGeom prst="round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ES"/>
            </a:p>
          </p:txBody>
        </p:sp>
      </p:grpSp>
      <p:grpSp>
        <p:nvGrpSpPr>
          <p:cNvPr id="29" name="Group 28">
            <a:extLst>
              <a:ext uri="{FF2B5EF4-FFF2-40B4-BE49-F238E27FC236}">
                <a16:creationId xmlns:a16="http://schemas.microsoft.com/office/drawing/2014/main" id="{C2085C08-08B7-4C8D-B0BA-93F3FCBA7A52}"/>
              </a:ext>
            </a:extLst>
          </p:cNvPr>
          <p:cNvGrpSpPr/>
          <p:nvPr/>
        </p:nvGrpSpPr>
        <p:grpSpPr>
          <a:xfrm>
            <a:off x="1447800" y="6677842"/>
            <a:ext cx="22021800" cy="1800000"/>
            <a:chOff x="1447800" y="6857134"/>
            <a:chExt cx="22021800" cy="1800000"/>
          </a:xfrm>
        </p:grpSpPr>
        <p:pic>
          <p:nvPicPr>
            <p:cNvPr id="23" name="Graphic 22">
              <a:extLst>
                <a:ext uri="{FF2B5EF4-FFF2-40B4-BE49-F238E27FC236}">
                  <a16:creationId xmlns:a16="http://schemas.microsoft.com/office/drawing/2014/main" id="{E65FA582-DE8D-40A9-8DFE-E89527EBCA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83825" y="6947134"/>
              <a:ext cx="7182000" cy="1620000"/>
            </a:xfrm>
            <a:prstGeom prst="rect">
              <a:avLst/>
            </a:prstGeom>
          </p:spPr>
        </p:pic>
        <p:sp>
          <p:nvSpPr>
            <p:cNvPr id="37" name="TextBox 36">
              <a:extLst>
                <a:ext uri="{FF2B5EF4-FFF2-40B4-BE49-F238E27FC236}">
                  <a16:creationId xmlns:a16="http://schemas.microsoft.com/office/drawing/2014/main" id="{E66B5BB2-73B3-42CC-8054-C364F4A9A587}"/>
                </a:ext>
              </a:extLst>
            </p:cNvPr>
            <p:cNvSpPr txBox="1"/>
            <p:nvPr/>
          </p:nvSpPr>
          <p:spPr>
            <a:xfrm>
              <a:off x="9587032" y="7164745"/>
              <a:ext cx="13663590" cy="1194714"/>
            </a:xfrm>
            <a:prstGeom prst="rect">
              <a:avLst/>
            </a:prstGeom>
            <a:noFill/>
          </p:spPr>
          <p:txBody>
            <a:bodyPr wrap="square" lIns="219419" tIns="109710" rIns="219419" bIns="109710" rtlCol="0">
              <a:spAutoFit/>
            </a:bodyPr>
            <a:lstStyle/>
            <a:p>
              <a:pPr algn="just">
                <a:lnSpc>
                  <a:spcPts val="4040"/>
                </a:lnSpc>
              </a:pPr>
              <a:r>
                <a:rPr lang="es-ES" sz="2600" dirty="0">
                  <a:latin typeface="Lato Light" charset="0"/>
                  <a:ea typeface="Lato Light" charset="0"/>
                  <a:cs typeface="Lato Light" charset="0"/>
                </a:rPr>
                <a:t>Convertimos las agendas estratégicas de negocio de nuestros clientes en iniciativas y soluciones de TI ofreciéndoles las mejores tecnologías.</a:t>
              </a:r>
              <a:endParaRPr lang="en-US" sz="2600" dirty="0">
                <a:latin typeface="Lato Light" charset="0"/>
                <a:ea typeface="Lato Light" charset="0"/>
                <a:cs typeface="Lato Light" charset="0"/>
              </a:endParaRPr>
            </a:p>
          </p:txBody>
        </p:sp>
        <p:sp>
          <p:nvSpPr>
            <p:cNvPr id="43" name="Rectangle: Rounded Corners 42">
              <a:extLst>
                <a:ext uri="{FF2B5EF4-FFF2-40B4-BE49-F238E27FC236}">
                  <a16:creationId xmlns:a16="http://schemas.microsoft.com/office/drawing/2014/main" id="{2288F544-236F-45E9-860F-C571481B8B8B}"/>
                </a:ext>
              </a:extLst>
            </p:cNvPr>
            <p:cNvSpPr/>
            <p:nvPr/>
          </p:nvSpPr>
          <p:spPr>
            <a:xfrm>
              <a:off x="1447800" y="6857134"/>
              <a:ext cx="22021800" cy="1800000"/>
            </a:xfrm>
            <a:prstGeom prst="round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ES"/>
            </a:p>
          </p:txBody>
        </p:sp>
      </p:grpSp>
      <p:grpSp>
        <p:nvGrpSpPr>
          <p:cNvPr id="30" name="Group 29">
            <a:extLst>
              <a:ext uri="{FF2B5EF4-FFF2-40B4-BE49-F238E27FC236}">
                <a16:creationId xmlns:a16="http://schemas.microsoft.com/office/drawing/2014/main" id="{E77C8133-D870-42B3-B0CA-C7CFE621C624}"/>
              </a:ext>
            </a:extLst>
          </p:cNvPr>
          <p:cNvGrpSpPr/>
          <p:nvPr/>
        </p:nvGrpSpPr>
        <p:grpSpPr>
          <a:xfrm>
            <a:off x="1447800" y="8672390"/>
            <a:ext cx="22021800" cy="1800000"/>
            <a:chOff x="1447800" y="8762036"/>
            <a:chExt cx="22021800" cy="1800000"/>
          </a:xfrm>
        </p:grpSpPr>
        <p:pic>
          <p:nvPicPr>
            <p:cNvPr id="17" name="Graphic 16">
              <a:extLst>
                <a:ext uri="{FF2B5EF4-FFF2-40B4-BE49-F238E27FC236}">
                  <a16:creationId xmlns:a16="http://schemas.microsoft.com/office/drawing/2014/main" id="{D66CAEDA-3000-4AA6-B021-B225751E39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83825" y="8852036"/>
              <a:ext cx="7047000" cy="1620000"/>
            </a:xfrm>
            <a:prstGeom prst="rect">
              <a:avLst/>
            </a:prstGeom>
          </p:spPr>
        </p:pic>
        <p:sp>
          <p:nvSpPr>
            <p:cNvPr id="38" name="TextBox 37">
              <a:extLst>
                <a:ext uri="{FF2B5EF4-FFF2-40B4-BE49-F238E27FC236}">
                  <a16:creationId xmlns:a16="http://schemas.microsoft.com/office/drawing/2014/main" id="{B1E98663-6205-4067-9194-E84DDEF4280C}"/>
                </a:ext>
              </a:extLst>
            </p:cNvPr>
            <p:cNvSpPr txBox="1"/>
            <p:nvPr/>
          </p:nvSpPr>
          <p:spPr>
            <a:xfrm>
              <a:off x="9587032" y="9069515"/>
              <a:ext cx="13663590" cy="1194714"/>
            </a:xfrm>
            <a:prstGeom prst="rect">
              <a:avLst/>
            </a:prstGeom>
            <a:noFill/>
          </p:spPr>
          <p:txBody>
            <a:bodyPr wrap="square" lIns="219419" tIns="109710" rIns="219419" bIns="109710" rtlCol="0">
              <a:spAutoFit/>
            </a:bodyPr>
            <a:lstStyle/>
            <a:p>
              <a:pPr algn="just">
                <a:lnSpc>
                  <a:spcPts val="4040"/>
                </a:lnSpc>
              </a:pPr>
              <a:r>
                <a:rPr lang="es-ES" sz="2600" dirty="0">
                  <a:latin typeface="Lato Light" charset="0"/>
                  <a:ea typeface="Lato Light" charset="0"/>
                  <a:cs typeface="Lato Light" charset="0"/>
                </a:rPr>
                <a:t>Gestionamos los procesos de negocio e infraestructuras de nuestros clientes, como un servicio más, para nuestros clientes.</a:t>
              </a:r>
              <a:endParaRPr lang="en-US" sz="2600" dirty="0">
                <a:latin typeface="Lato Light" charset="0"/>
                <a:ea typeface="Lato Light" charset="0"/>
                <a:cs typeface="Lato Light" charset="0"/>
              </a:endParaRPr>
            </a:p>
          </p:txBody>
        </p:sp>
        <p:sp>
          <p:nvSpPr>
            <p:cNvPr id="44" name="Rectangle: Rounded Corners 43">
              <a:extLst>
                <a:ext uri="{FF2B5EF4-FFF2-40B4-BE49-F238E27FC236}">
                  <a16:creationId xmlns:a16="http://schemas.microsoft.com/office/drawing/2014/main" id="{C44E3E99-6BC4-482F-87B4-F3BE4F4DD8F8}"/>
                </a:ext>
              </a:extLst>
            </p:cNvPr>
            <p:cNvSpPr/>
            <p:nvPr/>
          </p:nvSpPr>
          <p:spPr>
            <a:xfrm>
              <a:off x="1447800" y="8762036"/>
              <a:ext cx="22021800" cy="1800000"/>
            </a:xfrm>
            <a:prstGeom prst="round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ES"/>
            </a:p>
          </p:txBody>
        </p:sp>
      </p:grpSp>
      <p:grpSp>
        <p:nvGrpSpPr>
          <p:cNvPr id="31" name="Group 30">
            <a:extLst>
              <a:ext uri="{FF2B5EF4-FFF2-40B4-BE49-F238E27FC236}">
                <a16:creationId xmlns:a16="http://schemas.microsoft.com/office/drawing/2014/main" id="{FA99F768-9FFF-42E8-831E-96E666DF75B6}"/>
              </a:ext>
            </a:extLst>
          </p:cNvPr>
          <p:cNvGrpSpPr/>
          <p:nvPr/>
        </p:nvGrpSpPr>
        <p:grpSpPr>
          <a:xfrm>
            <a:off x="1447800" y="10666940"/>
            <a:ext cx="22021800" cy="1800000"/>
            <a:chOff x="1447800" y="10666940"/>
            <a:chExt cx="22021800" cy="1800000"/>
          </a:xfrm>
        </p:grpSpPr>
        <p:pic>
          <p:nvPicPr>
            <p:cNvPr id="10" name="Graphic 9">
              <a:extLst>
                <a:ext uri="{FF2B5EF4-FFF2-40B4-BE49-F238E27FC236}">
                  <a16:creationId xmlns:a16="http://schemas.microsoft.com/office/drawing/2014/main" id="{2E482CD8-F9A0-4E63-885C-F901051AFB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83825" y="10756940"/>
              <a:ext cx="7182000" cy="1620000"/>
            </a:xfrm>
            <a:prstGeom prst="rect">
              <a:avLst/>
            </a:prstGeom>
          </p:spPr>
        </p:pic>
        <p:sp>
          <p:nvSpPr>
            <p:cNvPr id="40" name="TextBox 39">
              <a:extLst>
                <a:ext uri="{FF2B5EF4-FFF2-40B4-BE49-F238E27FC236}">
                  <a16:creationId xmlns:a16="http://schemas.microsoft.com/office/drawing/2014/main" id="{477AE560-2844-46BB-B9C0-2F074FFA60F3}"/>
                </a:ext>
              </a:extLst>
            </p:cNvPr>
            <p:cNvSpPr txBox="1"/>
            <p:nvPr/>
          </p:nvSpPr>
          <p:spPr>
            <a:xfrm>
              <a:off x="9587032" y="10969583"/>
              <a:ext cx="13663590" cy="1194714"/>
            </a:xfrm>
            <a:prstGeom prst="rect">
              <a:avLst/>
            </a:prstGeom>
            <a:noFill/>
          </p:spPr>
          <p:txBody>
            <a:bodyPr wrap="square" lIns="219419" tIns="109710" rIns="219419" bIns="109710" rtlCol="0">
              <a:spAutoFit/>
            </a:bodyPr>
            <a:lstStyle/>
            <a:p>
              <a:pPr algn="just">
                <a:lnSpc>
                  <a:spcPts val="4040"/>
                </a:lnSpc>
              </a:pPr>
              <a:r>
                <a:rPr lang="es-ES" sz="2600" dirty="0">
                  <a:latin typeface="Lato Light" charset="0"/>
                  <a:ea typeface="Lato Light" charset="0"/>
                  <a:cs typeface="Lato Light" charset="0"/>
                </a:rPr>
                <a:t>Aporta a nuestros clientes lo mejor de Accenture para ayudarles a transformar sus negocios y competir en el mundo digital actual.</a:t>
              </a:r>
              <a:endParaRPr lang="en-US" sz="2600" dirty="0">
                <a:latin typeface="Lato Light" charset="0"/>
                <a:ea typeface="Lato Light" charset="0"/>
                <a:cs typeface="Lato Light" charset="0"/>
              </a:endParaRPr>
            </a:p>
          </p:txBody>
        </p:sp>
        <p:sp>
          <p:nvSpPr>
            <p:cNvPr id="45" name="Rectangle: Rounded Corners 44">
              <a:extLst>
                <a:ext uri="{FF2B5EF4-FFF2-40B4-BE49-F238E27FC236}">
                  <a16:creationId xmlns:a16="http://schemas.microsoft.com/office/drawing/2014/main" id="{0989DD38-AF68-4F86-B550-C0FF9D567259}"/>
                </a:ext>
              </a:extLst>
            </p:cNvPr>
            <p:cNvSpPr/>
            <p:nvPr/>
          </p:nvSpPr>
          <p:spPr>
            <a:xfrm>
              <a:off x="1447800" y="10666940"/>
              <a:ext cx="22021800" cy="1800000"/>
            </a:xfrm>
            <a:prstGeom prst="round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ES"/>
            </a:p>
          </p:txBody>
        </p:sp>
      </p:grpSp>
      <p:sp>
        <p:nvSpPr>
          <p:cNvPr id="25" name="TextBox 24">
            <a:extLst>
              <a:ext uri="{FF2B5EF4-FFF2-40B4-BE49-F238E27FC236}">
                <a16:creationId xmlns:a16="http://schemas.microsoft.com/office/drawing/2014/main" id="{D159045B-E233-45E3-8F8A-9C7735D22781}"/>
              </a:ext>
            </a:extLst>
          </p:cNvPr>
          <p:cNvSpPr txBox="1"/>
          <p:nvPr/>
        </p:nvSpPr>
        <p:spPr>
          <a:xfrm>
            <a:off x="6323103" y="58801"/>
            <a:ext cx="1173144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¿Qué hace Accenture?</a:t>
            </a:r>
          </a:p>
        </p:txBody>
      </p:sp>
    </p:spTree>
    <p:extLst>
      <p:ext uri="{BB962C8B-B14F-4D97-AF65-F5344CB8AC3E}">
        <p14:creationId xmlns:p14="http://schemas.microsoft.com/office/powerpoint/2010/main" val="183402339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CF0836B-A52B-48BF-9C39-D8C212113E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7" name="Rectangle 6">
            <a:extLst>
              <a:ext uri="{FF2B5EF4-FFF2-40B4-BE49-F238E27FC236}">
                <a16:creationId xmlns:a16="http://schemas.microsoft.com/office/drawing/2014/main" id="{5DC3D81F-D1E5-4FB4-BFE4-60AF3D6EC814}"/>
              </a:ext>
            </a:extLst>
          </p:cNvPr>
          <p:cNvSpPr/>
          <p:nvPr/>
        </p:nvSpPr>
        <p:spPr>
          <a:xfrm>
            <a:off x="0" y="0"/>
            <a:ext cx="24377651" cy="1371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88825" y="5958000"/>
            <a:ext cx="21600000" cy="1759456"/>
          </a:xfrm>
          <a:prstGeom prst="rect">
            <a:avLst/>
          </a:prstGeom>
          <a:noFill/>
        </p:spPr>
        <p:txBody>
          <a:bodyPr wrap="square" rtlCol="0">
            <a:spAutoFit/>
          </a:bodyPr>
          <a:lstStyle/>
          <a:p>
            <a:pPr algn="ctr">
              <a:lnSpc>
                <a:spcPts val="13000"/>
              </a:lnSpc>
            </a:pPr>
            <a:r>
              <a:rPr lang="en-US" sz="13500" b="1" dirty="0">
                <a:solidFill>
                  <a:srgbClr val="06113F"/>
                </a:solidFill>
                <a:effectLst>
                  <a:outerShdw blurRad="38100" dist="38100" dir="2700000" algn="tl">
                    <a:srgbClr val="000000">
                      <a:alpha val="43137"/>
                    </a:srgbClr>
                  </a:outerShdw>
                </a:effectLst>
                <a:latin typeface="Lato" charset="0"/>
                <a:ea typeface="Lato" charset="0"/>
                <a:cs typeface="Lato" charset="0"/>
              </a:rPr>
              <a:t>¿Y ACCENTURE </a:t>
            </a:r>
            <a:r>
              <a:rPr lang="en-US" sz="13500" b="1" dirty="0">
                <a:solidFill>
                  <a:srgbClr val="FF6F61"/>
                </a:solidFill>
                <a:effectLst>
                  <a:outerShdw blurRad="38100" dist="38100" dir="2700000" algn="tl">
                    <a:srgbClr val="000000">
                      <a:alpha val="43137"/>
                    </a:srgbClr>
                  </a:outerShdw>
                </a:effectLst>
                <a:latin typeface="Lato" charset="0"/>
                <a:ea typeface="Lato" charset="0"/>
                <a:cs typeface="Lato" charset="0"/>
              </a:rPr>
              <a:t>SECURITY?</a:t>
            </a:r>
          </a:p>
        </p:txBody>
      </p:sp>
    </p:spTree>
    <p:extLst>
      <p:ext uri="{BB962C8B-B14F-4D97-AF65-F5344CB8AC3E}">
        <p14:creationId xmlns:p14="http://schemas.microsoft.com/office/powerpoint/2010/main" val="2947714468"/>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4A61C20-F004-4E8C-AB26-D883E11B5044}"/>
              </a:ext>
            </a:extLst>
          </p:cNvPr>
          <p:cNvGraphicFramePr>
            <a:graphicFrameLocks noGrp="1"/>
          </p:cNvGraphicFramePr>
          <p:nvPr>
            <p:extLst>
              <p:ext uri="{D42A27DB-BD31-4B8C-83A1-F6EECF244321}">
                <p14:modId xmlns:p14="http://schemas.microsoft.com/office/powerpoint/2010/main" val="1420468911"/>
              </p:ext>
            </p:extLst>
          </p:nvPr>
        </p:nvGraphicFramePr>
        <p:xfrm>
          <a:off x="2613793" y="2586814"/>
          <a:ext cx="19835864" cy="9548035"/>
        </p:xfrm>
        <a:graphic>
          <a:graphicData uri="http://schemas.openxmlformats.org/drawingml/2006/table">
            <a:tbl>
              <a:tblPr firstRow="1" bandRow="1"/>
              <a:tblGrid>
                <a:gridCol w="3686814">
                  <a:extLst>
                    <a:ext uri="{9D8B030D-6E8A-4147-A177-3AD203B41FA5}">
                      <a16:colId xmlns:a16="http://schemas.microsoft.com/office/drawing/2014/main" val="20000"/>
                    </a:ext>
                  </a:extLst>
                </a:gridCol>
                <a:gridCol w="4088497">
                  <a:extLst>
                    <a:ext uri="{9D8B030D-6E8A-4147-A177-3AD203B41FA5}">
                      <a16:colId xmlns:a16="http://schemas.microsoft.com/office/drawing/2014/main" val="20001"/>
                    </a:ext>
                  </a:extLst>
                </a:gridCol>
                <a:gridCol w="3886814">
                  <a:extLst>
                    <a:ext uri="{9D8B030D-6E8A-4147-A177-3AD203B41FA5}">
                      <a16:colId xmlns:a16="http://schemas.microsoft.com/office/drawing/2014/main" val="20002"/>
                    </a:ext>
                  </a:extLst>
                </a:gridCol>
                <a:gridCol w="4127030">
                  <a:extLst>
                    <a:ext uri="{9D8B030D-6E8A-4147-A177-3AD203B41FA5}">
                      <a16:colId xmlns:a16="http://schemas.microsoft.com/office/drawing/2014/main" val="20003"/>
                    </a:ext>
                  </a:extLst>
                </a:gridCol>
                <a:gridCol w="4046709">
                  <a:extLst>
                    <a:ext uri="{9D8B030D-6E8A-4147-A177-3AD203B41FA5}">
                      <a16:colId xmlns:a16="http://schemas.microsoft.com/office/drawing/2014/main" val="20004"/>
                    </a:ext>
                  </a:extLst>
                </a:gridCol>
              </a:tblGrid>
              <a:tr h="1612967">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STRATEGY </a:t>
                      </a:r>
                    </a:p>
                    <a:p>
                      <a:pPr algn="l"/>
                      <a:r>
                        <a:rPr lang="en-US" sz="3000" b="1" dirty="0">
                          <a:latin typeface="+mn-lt"/>
                        </a:rPr>
                        <a:t>&amp; RISK</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500F"/>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CYBER</a:t>
                      </a:r>
                      <a:r>
                        <a:rPr lang="en-US" sz="3000" b="1" baseline="0" dirty="0">
                          <a:latin typeface="+mn-lt"/>
                        </a:rPr>
                        <a:t> </a:t>
                      </a:r>
                    </a:p>
                    <a:p>
                      <a:pPr algn="l"/>
                      <a:r>
                        <a:rPr lang="en-US" sz="3000" b="1" baseline="0" dirty="0">
                          <a:latin typeface="+mn-lt"/>
                        </a:rPr>
                        <a:t>DEFENSE</a:t>
                      </a:r>
                      <a:endParaRPr lang="en-US" sz="3000" b="1" dirty="0">
                        <a:latin typeface="+mn-lt"/>
                      </a:endParaRP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9EE"/>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DIGITAL </a:t>
                      </a:r>
                    </a:p>
                    <a:p>
                      <a:pPr algn="l"/>
                      <a:r>
                        <a:rPr lang="en-US" sz="3000" b="1" dirty="0">
                          <a:latin typeface="+mn-lt"/>
                        </a:rPr>
                        <a:t>IDENTITY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9191"/>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APPLICATION </a:t>
                      </a:r>
                    </a:p>
                    <a:p>
                      <a:pPr algn="l"/>
                      <a:r>
                        <a:rPr lang="en-US" sz="3000" b="1" dirty="0">
                          <a:latin typeface="+mn-lt"/>
                        </a:rPr>
                        <a:t>SECURITY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MANAGED </a:t>
                      </a:r>
                    </a:p>
                    <a:p>
                      <a:pPr algn="l"/>
                      <a:r>
                        <a:rPr lang="en-US" sz="3000" b="1" dirty="0">
                          <a:latin typeface="+mn-lt"/>
                        </a:rPr>
                        <a:t>SECURITY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BB1"/>
                    </a:solidFill>
                  </a:tcPr>
                </a:tc>
                <a:extLst>
                  <a:ext uri="{0D108BD9-81ED-4DB2-BD59-A6C34878D82A}">
                    <a16:rowId xmlns:a16="http://schemas.microsoft.com/office/drawing/2014/main" val="10000"/>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advisory</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services for boards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executives</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6B37"/>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Cyber operational resilience</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29C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Identity and access management</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8B8B8"/>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Data security </a:t>
                      </a:r>
                    </a:p>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&amp; privacy</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933">
                        <a:alpha val="40000"/>
                      </a:srgbClr>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Managed cyber defense</a:t>
                      </a:r>
                    </a:p>
                  </a:txBody>
                  <a:tcPr marL="85637" marR="85637" marT="171274" marB="85637" anchor="ctr">
                    <a:lnL w="12700" cap="flat" cmpd="sng" algn="ctr">
                      <a:solidFill>
                        <a:srgbClr val="FFFFFF"/>
                      </a:solidFill>
                      <a:prstDash val="solid"/>
                      <a:round/>
                      <a:headEnd type="none" w="med" len="med"/>
                      <a:tailEnd type="none" w="med" len="med"/>
                    </a:lnL>
                    <a:lnR w="5715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C79DA"/>
                    </a:solidFill>
                  </a:tcPr>
                </a:tc>
                <a:extLst>
                  <a:ext uri="{0D108BD9-81ED-4DB2-BD59-A6C34878D82A}">
                    <a16:rowId xmlns:a16="http://schemas.microsoft.com/office/drawing/2014/main" val="10001"/>
                  </a:ext>
                </a:extLst>
              </a:tr>
              <a:tr h="1744013">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Cybersecurity strategy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operating model development</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36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685595"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Advanced attack &amp; readiness operations</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3A8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Privileged access management</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BDBDB"/>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Secure application  development </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933">
                        <a:alpha val="30000"/>
                      </a:srgbClr>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Managed digital identity</a:t>
                      </a:r>
                    </a:p>
                  </a:txBody>
                  <a:tcPr marL="85637" marR="85637" marT="171274" marB="85637" anchor="ctr">
                    <a:lnL w="12700" cap="flat" cmpd="sng" algn="ctr">
                      <a:solidFill>
                        <a:srgbClr val="FFFFFF"/>
                      </a:solid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CC2EE"/>
                    </a:solidFill>
                  </a:tcPr>
                </a:tc>
                <a:extLst>
                  <a:ext uri="{0D108BD9-81ED-4DB2-BD59-A6C34878D82A}">
                    <a16:rowId xmlns:a16="http://schemas.microsoft.com/office/drawing/2014/main" val="10002"/>
                  </a:ext>
                </a:extLst>
              </a:tr>
              <a:tr h="1575239">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in M&amp;A</a:t>
                      </a:r>
                    </a:p>
                  </a:txBody>
                  <a:tcPr marL="85637" marR="85637" marT="171274" marB="85637" anchor="ctr">
                    <a:lnL w="12700" cmpd="sng">
                      <a:noFill/>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AF93"/>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Security engineering</a:t>
                      </a:r>
                    </a:p>
                  </a:txBody>
                  <a:tcPr marL="85637" marR="85637" marT="171274" marB="85637"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5C4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Blockchain</a:t>
                      </a:r>
                      <a:endParaRPr lang="en-US" sz="2400" b="0" dirty="0">
                        <a:solidFill>
                          <a:srgbClr val="000000"/>
                        </a:solidFill>
                        <a:effectLst/>
                        <a:latin typeface="+mn-lt"/>
                      </a:endParaRPr>
                    </a:p>
                  </a:txBody>
                  <a:tcPr marL="85637" marR="85637" marT="171274" marB="85637" anchor="ctr">
                    <a:lnL w="28575"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Enterprise application security</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933">
                        <a:alpha val="20000"/>
                      </a:srgbClr>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Managed application security</a:t>
                      </a:r>
                    </a:p>
                  </a:txBody>
                  <a:tcPr marL="85637" marR="85637" marT="171274" marB="85637" anchor="ctr">
                    <a:lnL w="12700" cap="flat" cmpd="sng" algn="ctr">
                      <a:solidFill>
                        <a:srgbClr val="FFFFFF"/>
                      </a:solid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4E6F8"/>
                    </a:solidFill>
                  </a:tcPr>
                </a:tc>
                <a:extLst>
                  <a:ext uri="{0D108BD9-81ED-4DB2-BD59-A6C34878D82A}">
                    <a16:rowId xmlns:a16="http://schemas.microsoft.com/office/drawing/2014/main" val="10003"/>
                  </a:ext>
                </a:extLst>
              </a:tr>
              <a:tr h="1406464">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Governance,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risk &amp; compliance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DAC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Cyber threat intelligence</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5E6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endParaRPr lang="en-US" sz="2400" b="0" kern="0" dirty="0">
                        <a:solidFill>
                          <a:srgbClr val="000000"/>
                        </a:solidFill>
                        <a:effectLst/>
                        <a:latin typeface="+mn-lt"/>
                        <a:cs typeface="Arial" pitchFamily="34" charset="0"/>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Business continuity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cyber resilience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EED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1734634" rtl="0" eaLnBrk="1" fontAlgn="auto" latinLnBrk="0" hangingPunct="1">
                        <a:lnSpc>
                          <a:spcPts val="18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Digital forensics, incident response and threat hunting</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F5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20" name="Table 19">
            <a:extLst>
              <a:ext uri="{FF2B5EF4-FFF2-40B4-BE49-F238E27FC236}">
                <a16:creationId xmlns:a16="http://schemas.microsoft.com/office/drawing/2014/main" id="{BEFC1807-1CDE-4B04-BF8C-5C4AEFF0C064}"/>
              </a:ext>
            </a:extLst>
          </p:cNvPr>
          <p:cNvGraphicFramePr>
            <a:graphicFrameLocks noGrp="1"/>
          </p:cNvGraphicFramePr>
          <p:nvPr>
            <p:extLst>
              <p:ext uri="{D42A27DB-BD31-4B8C-83A1-F6EECF244321}">
                <p14:modId xmlns:p14="http://schemas.microsoft.com/office/powerpoint/2010/main" val="3267754466"/>
              </p:ext>
            </p:extLst>
          </p:nvPr>
        </p:nvGraphicFramePr>
        <p:xfrm>
          <a:off x="2613793" y="2586814"/>
          <a:ext cx="15789155" cy="9548035"/>
        </p:xfrm>
        <a:graphic>
          <a:graphicData uri="http://schemas.openxmlformats.org/drawingml/2006/table">
            <a:tbl>
              <a:tblPr firstRow="1" bandRow="1"/>
              <a:tblGrid>
                <a:gridCol w="3686814">
                  <a:extLst>
                    <a:ext uri="{9D8B030D-6E8A-4147-A177-3AD203B41FA5}">
                      <a16:colId xmlns:a16="http://schemas.microsoft.com/office/drawing/2014/main" val="20000"/>
                    </a:ext>
                  </a:extLst>
                </a:gridCol>
                <a:gridCol w="4088497">
                  <a:extLst>
                    <a:ext uri="{9D8B030D-6E8A-4147-A177-3AD203B41FA5}">
                      <a16:colId xmlns:a16="http://schemas.microsoft.com/office/drawing/2014/main" val="20001"/>
                    </a:ext>
                  </a:extLst>
                </a:gridCol>
                <a:gridCol w="3886814">
                  <a:extLst>
                    <a:ext uri="{9D8B030D-6E8A-4147-A177-3AD203B41FA5}">
                      <a16:colId xmlns:a16="http://schemas.microsoft.com/office/drawing/2014/main" val="20002"/>
                    </a:ext>
                  </a:extLst>
                </a:gridCol>
                <a:gridCol w="4127030">
                  <a:extLst>
                    <a:ext uri="{9D8B030D-6E8A-4147-A177-3AD203B41FA5}">
                      <a16:colId xmlns:a16="http://schemas.microsoft.com/office/drawing/2014/main" val="20003"/>
                    </a:ext>
                  </a:extLst>
                </a:gridCol>
              </a:tblGrid>
              <a:tr h="1612967">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STRATEGY </a:t>
                      </a:r>
                    </a:p>
                    <a:p>
                      <a:pPr algn="l"/>
                      <a:r>
                        <a:rPr lang="en-US" sz="3000" b="1" dirty="0">
                          <a:latin typeface="+mn-lt"/>
                        </a:rPr>
                        <a:t>&amp; RISK</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500F"/>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CYBER</a:t>
                      </a:r>
                      <a:r>
                        <a:rPr lang="en-US" sz="3000" b="1" baseline="0" dirty="0">
                          <a:latin typeface="+mn-lt"/>
                        </a:rPr>
                        <a:t> </a:t>
                      </a:r>
                    </a:p>
                    <a:p>
                      <a:pPr algn="l"/>
                      <a:r>
                        <a:rPr lang="en-US" sz="3000" b="1" baseline="0" dirty="0">
                          <a:latin typeface="+mn-lt"/>
                        </a:rPr>
                        <a:t>DEFENSE</a:t>
                      </a:r>
                      <a:endParaRPr lang="en-US" sz="3000" b="1" dirty="0">
                        <a:latin typeface="+mn-lt"/>
                      </a:endParaRP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9EE"/>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DIGITAL </a:t>
                      </a:r>
                    </a:p>
                    <a:p>
                      <a:pPr algn="l"/>
                      <a:r>
                        <a:rPr lang="en-US" sz="3000" b="1" dirty="0">
                          <a:latin typeface="+mn-lt"/>
                        </a:rPr>
                        <a:t>IDENTITY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9191"/>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APPLICATION </a:t>
                      </a:r>
                    </a:p>
                    <a:p>
                      <a:pPr algn="l"/>
                      <a:r>
                        <a:rPr lang="en-US" sz="3000" b="1" dirty="0">
                          <a:latin typeface="+mn-lt"/>
                        </a:rPr>
                        <a:t>SECURITY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10000"/>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advisory</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services for boards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executives</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6B37"/>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Cyber operational resilience</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29C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Identity and access management</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8B8B8"/>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Data security </a:t>
                      </a:r>
                    </a:p>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&amp; privacy</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933">
                        <a:alpha val="40000"/>
                      </a:srgbClr>
                    </a:solidFill>
                  </a:tcPr>
                </a:tc>
                <a:extLst>
                  <a:ext uri="{0D108BD9-81ED-4DB2-BD59-A6C34878D82A}">
                    <a16:rowId xmlns:a16="http://schemas.microsoft.com/office/drawing/2014/main" val="10001"/>
                  </a:ext>
                </a:extLst>
              </a:tr>
              <a:tr h="1744013">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Cybersecurity strategy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operating model development</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36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685595"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Advanced attack &amp; readiness operations</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3A8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Privileged access management</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BDBDB"/>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Secure application  development </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933">
                        <a:alpha val="30000"/>
                      </a:srgbClr>
                    </a:solidFill>
                  </a:tcPr>
                </a:tc>
                <a:extLst>
                  <a:ext uri="{0D108BD9-81ED-4DB2-BD59-A6C34878D82A}">
                    <a16:rowId xmlns:a16="http://schemas.microsoft.com/office/drawing/2014/main" val="10002"/>
                  </a:ext>
                </a:extLst>
              </a:tr>
              <a:tr h="1575239">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in M&amp;A</a:t>
                      </a:r>
                    </a:p>
                  </a:txBody>
                  <a:tcPr marL="85637" marR="85637" marT="171274" marB="85637" anchor="ctr">
                    <a:lnL w="12700" cmpd="sng">
                      <a:noFill/>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AF93"/>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Security engineering</a:t>
                      </a:r>
                    </a:p>
                  </a:txBody>
                  <a:tcPr marL="85637" marR="85637" marT="171274" marB="85637"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5C4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Blockchain</a:t>
                      </a:r>
                      <a:endParaRPr lang="en-US" sz="2400" b="0" dirty="0">
                        <a:solidFill>
                          <a:srgbClr val="000000"/>
                        </a:solidFill>
                        <a:effectLst/>
                        <a:latin typeface="+mn-lt"/>
                      </a:endParaRPr>
                    </a:p>
                  </a:txBody>
                  <a:tcPr marL="85637" marR="85637" marT="171274" marB="85637" anchor="ctr">
                    <a:lnL w="28575"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Enterprise application security</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933">
                        <a:alpha val="20000"/>
                      </a:srgbClr>
                    </a:solidFill>
                  </a:tcPr>
                </a:tc>
                <a:extLst>
                  <a:ext uri="{0D108BD9-81ED-4DB2-BD59-A6C34878D82A}">
                    <a16:rowId xmlns:a16="http://schemas.microsoft.com/office/drawing/2014/main" val="10003"/>
                  </a:ext>
                </a:extLst>
              </a:tr>
              <a:tr h="1406464">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Governance,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risk &amp; compliance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DAC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Cyber threat intelligence</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5E6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endParaRPr lang="en-US" sz="2400" b="0" kern="0" dirty="0">
                        <a:solidFill>
                          <a:srgbClr val="000000"/>
                        </a:solidFill>
                        <a:effectLst/>
                        <a:latin typeface="+mn-lt"/>
                        <a:cs typeface="Arial" pitchFamily="34" charset="0"/>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10004"/>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Business continuity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cyber resilience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EED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1734634" rtl="0" eaLnBrk="1" fontAlgn="auto" latinLnBrk="0" hangingPunct="1">
                        <a:lnSpc>
                          <a:spcPts val="18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Digital forensics, incident response and threat hunting</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F5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19" name="Table 18">
            <a:extLst>
              <a:ext uri="{FF2B5EF4-FFF2-40B4-BE49-F238E27FC236}">
                <a16:creationId xmlns:a16="http://schemas.microsoft.com/office/drawing/2014/main" id="{61E96AE4-FE04-47C5-B643-969C53C36700}"/>
              </a:ext>
            </a:extLst>
          </p:cNvPr>
          <p:cNvGraphicFramePr>
            <a:graphicFrameLocks noGrp="1"/>
          </p:cNvGraphicFramePr>
          <p:nvPr>
            <p:extLst>
              <p:ext uri="{D42A27DB-BD31-4B8C-83A1-F6EECF244321}">
                <p14:modId xmlns:p14="http://schemas.microsoft.com/office/powerpoint/2010/main" val="950316414"/>
              </p:ext>
            </p:extLst>
          </p:nvPr>
        </p:nvGraphicFramePr>
        <p:xfrm>
          <a:off x="2613793" y="2586814"/>
          <a:ext cx="11662125" cy="9548035"/>
        </p:xfrm>
        <a:graphic>
          <a:graphicData uri="http://schemas.openxmlformats.org/drawingml/2006/table">
            <a:tbl>
              <a:tblPr firstRow="1" bandRow="1"/>
              <a:tblGrid>
                <a:gridCol w="3686814">
                  <a:extLst>
                    <a:ext uri="{9D8B030D-6E8A-4147-A177-3AD203B41FA5}">
                      <a16:colId xmlns:a16="http://schemas.microsoft.com/office/drawing/2014/main" val="20000"/>
                    </a:ext>
                  </a:extLst>
                </a:gridCol>
                <a:gridCol w="4088497">
                  <a:extLst>
                    <a:ext uri="{9D8B030D-6E8A-4147-A177-3AD203B41FA5}">
                      <a16:colId xmlns:a16="http://schemas.microsoft.com/office/drawing/2014/main" val="20001"/>
                    </a:ext>
                  </a:extLst>
                </a:gridCol>
                <a:gridCol w="3886814">
                  <a:extLst>
                    <a:ext uri="{9D8B030D-6E8A-4147-A177-3AD203B41FA5}">
                      <a16:colId xmlns:a16="http://schemas.microsoft.com/office/drawing/2014/main" val="20002"/>
                    </a:ext>
                  </a:extLst>
                </a:gridCol>
              </a:tblGrid>
              <a:tr h="1612967">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STRATEGY </a:t>
                      </a:r>
                    </a:p>
                    <a:p>
                      <a:pPr algn="l"/>
                      <a:r>
                        <a:rPr lang="en-US" sz="3000" b="1" dirty="0">
                          <a:latin typeface="+mn-lt"/>
                        </a:rPr>
                        <a:t>&amp; RISK</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500F"/>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CYBER</a:t>
                      </a:r>
                      <a:r>
                        <a:rPr lang="en-US" sz="3000" b="1" baseline="0" dirty="0">
                          <a:latin typeface="+mn-lt"/>
                        </a:rPr>
                        <a:t> </a:t>
                      </a:r>
                    </a:p>
                    <a:p>
                      <a:pPr algn="l"/>
                      <a:r>
                        <a:rPr lang="en-US" sz="3000" b="1" baseline="0" dirty="0">
                          <a:latin typeface="+mn-lt"/>
                        </a:rPr>
                        <a:t>DEFENSE</a:t>
                      </a:r>
                      <a:endParaRPr lang="en-US" sz="3000" b="1" dirty="0">
                        <a:latin typeface="+mn-lt"/>
                      </a:endParaRP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9EE"/>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DIGITAL </a:t>
                      </a:r>
                    </a:p>
                    <a:p>
                      <a:pPr algn="l"/>
                      <a:r>
                        <a:rPr lang="en-US" sz="3000" b="1" dirty="0">
                          <a:latin typeface="+mn-lt"/>
                        </a:rPr>
                        <a:t>IDENTITY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9191"/>
                    </a:solidFill>
                  </a:tcPr>
                </a:tc>
                <a:extLst>
                  <a:ext uri="{0D108BD9-81ED-4DB2-BD59-A6C34878D82A}">
                    <a16:rowId xmlns:a16="http://schemas.microsoft.com/office/drawing/2014/main" val="10000"/>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advisory</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services for boards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executives</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6B37"/>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Cyber operational resilience</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29C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Identity and access management</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8B8B8"/>
                    </a:solidFill>
                  </a:tcPr>
                </a:tc>
                <a:extLst>
                  <a:ext uri="{0D108BD9-81ED-4DB2-BD59-A6C34878D82A}">
                    <a16:rowId xmlns:a16="http://schemas.microsoft.com/office/drawing/2014/main" val="10001"/>
                  </a:ext>
                </a:extLst>
              </a:tr>
              <a:tr h="1744013">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Cybersecurity strategy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operating model development</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36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685595"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Advanced attack &amp; readiness operations</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3A8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Privileged access management</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BDBDB"/>
                    </a:solidFill>
                  </a:tcPr>
                </a:tc>
                <a:extLst>
                  <a:ext uri="{0D108BD9-81ED-4DB2-BD59-A6C34878D82A}">
                    <a16:rowId xmlns:a16="http://schemas.microsoft.com/office/drawing/2014/main" val="10002"/>
                  </a:ext>
                </a:extLst>
              </a:tr>
              <a:tr h="1575239">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in M&amp;A</a:t>
                      </a:r>
                    </a:p>
                  </a:txBody>
                  <a:tcPr marL="85637" marR="85637" marT="171274" marB="85637" anchor="ctr">
                    <a:lnL w="12700" cmpd="sng">
                      <a:noFill/>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AF93"/>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Security engineering</a:t>
                      </a:r>
                    </a:p>
                  </a:txBody>
                  <a:tcPr marL="85637" marR="85637" marT="171274" marB="85637"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5C4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Blockchain</a:t>
                      </a:r>
                      <a:endParaRPr lang="en-US" sz="2400" b="0" dirty="0">
                        <a:solidFill>
                          <a:srgbClr val="000000"/>
                        </a:solidFill>
                        <a:effectLst/>
                        <a:latin typeface="+mn-lt"/>
                      </a:endParaRPr>
                    </a:p>
                  </a:txBody>
                  <a:tcPr marL="85637" marR="85637" marT="171274" marB="85637" anchor="ctr">
                    <a:lnL w="28575"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3"/>
                  </a:ext>
                </a:extLst>
              </a:tr>
              <a:tr h="1406464">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Governance,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risk &amp; compliance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DAC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Cyber threat intelligence</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5E6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Business continuity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cyber resilience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EED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1734634" rtl="0" eaLnBrk="1" fontAlgn="auto" latinLnBrk="0" hangingPunct="1">
                        <a:lnSpc>
                          <a:spcPts val="18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Digital forensics, incident response and threat hunting</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F5FF"/>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algn="ctr">
                        <a:lnSpc>
                          <a:spcPts val="1800"/>
                        </a:lnSpc>
                      </a:pPr>
                      <a:endParaRPr lang="en-US" sz="2400" b="0" dirty="0">
                        <a:solidFill>
                          <a:srgbClr val="000000"/>
                        </a:solidFill>
                        <a:effectLst/>
                        <a:latin typeface="+mn-lt"/>
                      </a:endParaRP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18" name="Table 17">
            <a:extLst>
              <a:ext uri="{FF2B5EF4-FFF2-40B4-BE49-F238E27FC236}">
                <a16:creationId xmlns:a16="http://schemas.microsoft.com/office/drawing/2014/main" id="{C847BFD9-9DB6-4E65-9610-C6C2F732013A}"/>
              </a:ext>
            </a:extLst>
          </p:cNvPr>
          <p:cNvGraphicFramePr>
            <a:graphicFrameLocks noGrp="1"/>
          </p:cNvGraphicFramePr>
          <p:nvPr>
            <p:extLst>
              <p:ext uri="{D42A27DB-BD31-4B8C-83A1-F6EECF244321}">
                <p14:modId xmlns:p14="http://schemas.microsoft.com/office/powerpoint/2010/main" val="1961876452"/>
              </p:ext>
            </p:extLst>
          </p:nvPr>
        </p:nvGraphicFramePr>
        <p:xfrm>
          <a:off x="2613793" y="2586814"/>
          <a:ext cx="7775311" cy="9548035"/>
        </p:xfrm>
        <a:graphic>
          <a:graphicData uri="http://schemas.openxmlformats.org/drawingml/2006/table">
            <a:tbl>
              <a:tblPr firstRow="1" bandRow="1"/>
              <a:tblGrid>
                <a:gridCol w="3686814">
                  <a:extLst>
                    <a:ext uri="{9D8B030D-6E8A-4147-A177-3AD203B41FA5}">
                      <a16:colId xmlns:a16="http://schemas.microsoft.com/office/drawing/2014/main" val="20000"/>
                    </a:ext>
                  </a:extLst>
                </a:gridCol>
                <a:gridCol w="4088497">
                  <a:extLst>
                    <a:ext uri="{9D8B030D-6E8A-4147-A177-3AD203B41FA5}">
                      <a16:colId xmlns:a16="http://schemas.microsoft.com/office/drawing/2014/main" val="20001"/>
                    </a:ext>
                  </a:extLst>
                </a:gridCol>
              </a:tblGrid>
              <a:tr h="1612967">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STRATEGY </a:t>
                      </a:r>
                    </a:p>
                    <a:p>
                      <a:pPr algn="l"/>
                      <a:r>
                        <a:rPr lang="en-US" sz="3000" b="1" dirty="0">
                          <a:latin typeface="+mn-lt"/>
                        </a:rPr>
                        <a:t>&amp; RISK</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500F"/>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CYBER</a:t>
                      </a:r>
                      <a:r>
                        <a:rPr lang="en-US" sz="3000" b="1" baseline="0" dirty="0">
                          <a:latin typeface="+mn-lt"/>
                        </a:rPr>
                        <a:t> </a:t>
                      </a:r>
                    </a:p>
                    <a:p>
                      <a:pPr algn="l"/>
                      <a:r>
                        <a:rPr lang="en-US" sz="3000" b="1" baseline="0" dirty="0">
                          <a:latin typeface="+mn-lt"/>
                        </a:rPr>
                        <a:t>DEFENSE</a:t>
                      </a:r>
                      <a:endParaRPr lang="en-US" sz="3000" b="1" dirty="0">
                        <a:latin typeface="+mn-lt"/>
                      </a:endParaRP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9EE"/>
                    </a:solidFill>
                  </a:tcPr>
                </a:tc>
                <a:extLst>
                  <a:ext uri="{0D108BD9-81ED-4DB2-BD59-A6C34878D82A}">
                    <a16:rowId xmlns:a16="http://schemas.microsoft.com/office/drawing/2014/main" val="10000"/>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advisory</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services for boards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executives</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6B37"/>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Cyber operational resilience</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29CFF"/>
                    </a:solidFill>
                  </a:tcPr>
                </a:tc>
                <a:extLst>
                  <a:ext uri="{0D108BD9-81ED-4DB2-BD59-A6C34878D82A}">
                    <a16:rowId xmlns:a16="http://schemas.microsoft.com/office/drawing/2014/main" val="10001"/>
                  </a:ext>
                </a:extLst>
              </a:tr>
              <a:tr h="1744013">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Cybersecurity strategy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operating model development</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36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685595"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Advanced attack &amp; readiness operations</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3A8FF"/>
                    </a:solidFill>
                  </a:tcPr>
                </a:tc>
                <a:extLst>
                  <a:ext uri="{0D108BD9-81ED-4DB2-BD59-A6C34878D82A}">
                    <a16:rowId xmlns:a16="http://schemas.microsoft.com/office/drawing/2014/main" val="10002"/>
                  </a:ext>
                </a:extLst>
              </a:tr>
              <a:tr h="1575239">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in M&amp;A</a:t>
                      </a:r>
                    </a:p>
                  </a:txBody>
                  <a:tcPr marL="85637" marR="85637" marT="171274" marB="85637" anchor="ctr">
                    <a:lnL w="12700" cmpd="sng">
                      <a:noFill/>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AF93"/>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Security engineering</a:t>
                      </a:r>
                    </a:p>
                  </a:txBody>
                  <a:tcPr marL="85637" marR="85637" marT="171274" marB="85637"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5C4FF"/>
                    </a:solidFill>
                  </a:tcPr>
                </a:tc>
                <a:extLst>
                  <a:ext uri="{0D108BD9-81ED-4DB2-BD59-A6C34878D82A}">
                    <a16:rowId xmlns:a16="http://schemas.microsoft.com/office/drawing/2014/main" val="10003"/>
                  </a:ext>
                </a:extLst>
              </a:tr>
              <a:tr h="1406464">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Governance,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risk &amp; compliance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DAC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Cyber threat intelligence</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5E6FF"/>
                    </a:solidFill>
                  </a:tcPr>
                </a:tc>
                <a:extLst>
                  <a:ext uri="{0D108BD9-81ED-4DB2-BD59-A6C34878D82A}">
                    <a16:rowId xmlns:a16="http://schemas.microsoft.com/office/drawing/2014/main" val="10004"/>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Business continuity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cyber resilience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EEDD"/>
                    </a:solidFill>
                  </a:tcPr>
                </a:tc>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lvl="0" indent="0" algn="ctr" defTabSz="1734634" rtl="0" eaLnBrk="1" fontAlgn="auto" latinLnBrk="0" hangingPunct="1">
                        <a:lnSpc>
                          <a:spcPts val="1800"/>
                        </a:lnSpc>
                        <a:spcBef>
                          <a:spcPts val="0"/>
                        </a:spcBef>
                        <a:spcAft>
                          <a:spcPts val="0"/>
                        </a:spcAft>
                        <a:buClrTx/>
                        <a:buSzTx/>
                        <a:buFontTx/>
                        <a:buNone/>
                        <a:tabLst/>
                        <a:defRPr/>
                      </a:pPr>
                      <a:r>
                        <a:rPr lang="en-US" sz="2400" b="0" kern="0" noProof="0" dirty="0">
                          <a:solidFill>
                            <a:srgbClr val="000000"/>
                          </a:solidFill>
                          <a:effectLst/>
                          <a:latin typeface="+mn-lt"/>
                          <a:ea typeface="+mn-ea"/>
                          <a:cs typeface="Arial" pitchFamily="34" charset="0"/>
                        </a:rPr>
                        <a:t>Digital forensics, incident response and threat hunting</a:t>
                      </a:r>
                    </a:p>
                  </a:txBody>
                  <a:tcPr marL="85637" marR="85637" marT="171274" marB="8563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F5FF"/>
                    </a:solidFill>
                  </a:tcPr>
                </a:tc>
                <a:extLst>
                  <a:ext uri="{0D108BD9-81ED-4DB2-BD59-A6C34878D82A}">
                    <a16:rowId xmlns:a16="http://schemas.microsoft.com/office/drawing/2014/main" val="10005"/>
                  </a:ext>
                </a:extLst>
              </a:tr>
            </a:tbl>
          </a:graphicData>
        </a:graphic>
      </p:graphicFrame>
      <p:graphicFrame>
        <p:nvGraphicFramePr>
          <p:cNvPr id="17" name="Table 16">
            <a:extLst>
              <a:ext uri="{FF2B5EF4-FFF2-40B4-BE49-F238E27FC236}">
                <a16:creationId xmlns:a16="http://schemas.microsoft.com/office/drawing/2014/main" id="{44CA2A2B-A9D8-49E3-BD17-1DD0351019CF}"/>
              </a:ext>
            </a:extLst>
          </p:cNvPr>
          <p:cNvGraphicFramePr>
            <a:graphicFrameLocks noGrp="1"/>
          </p:cNvGraphicFramePr>
          <p:nvPr>
            <p:extLst>
              <p:ext uri="{D42A27DB-BD31-4B8C-83A1-F6EECF244321}">
                <p14:modId xmlns:p14="http://schemas.microsoft.com/office/powerpoint/2010/main" val="2820459205"/>
              </p:ext>
            </p:extLst>
          </p:nvPr>
        </p:nvGraphicFramePr>
        <p:xfrm>
          <a:off x="2613793" y="2586814"/>
          <a:ext cx="3686814" cy="9548035"/>
        </p:xfrm>
        <a:graphic>
          <a:graphicData uri="http://schemas.openxmlformats.org/drawingml/2006/table">
            <a:tbl>
              <a:tblPr firstRow="1" bandRow="1"/>
              <a:tblGrid>
                <a:gridCol w="3686814">
                  <a:extLst>
                    <a:ext uri="{9D8B030D-6E8A-4147-A177-3AD203B41FA5}">
                      <a16:colId xmlns:a16="http://schemas.microsoft.com/office/drawing/2014/main" val="20000"/>
                    </a:ext>
                  </a:extLst>
                </a:gridCol>
              </a:tblGrid>
              <a:tr h="1612967">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STRATEGY </a:t>
                      </a:r>
                    </a:p>
                    <a:p>
                      <a:pPr algn="l"/>
                      <a:r>
                        <a:rPr lang="en-US" sz="3000" b="1" dirty="0">
                          <a:latin typeface="+mn-lt"/>
                        </a:rPr>
                        <a:t>&amp; RISK</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500F"/>
                    </a:solidFill>
                  </a:tcPr>
                </a:tc>
                <a:extLst>
                  <a:ext uri="{0D108BD9-81ED-4DB2-BD59-A6C34878D82A}">
                    <a16:rowId xmlns:a16="http://schemas.microsoft.com/office/drawing/2014/main" val="10000"/>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advisory</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services for boards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executives</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6B37"/>
                    </a:solidFill>
                  </a:tcPr>
                </a:tc>
                <a:extLst>
                  <a:ext uri="{0D108BD9-81ED-4DB2-BD59-A6C34878D82A}">
                    <a16:rowId xmlns:a16="http://schemas.microsoft.com/office/drawing/2014/main" val="10001"/>
                  </a:ext>
                </a:extLst>
              </a:tr>
              <a:tr h="1744013">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Cybersecurity strategy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operating model development</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36D"/>
                    </a:solidFill>
                  </a:tcPr>
                </a:tc>
                <a:extLst>
                  <a:ext uri="{0D108BD9-81ED-4DB2-BD59-A6C34878D82A}">
                    <a16:rowId xmlns:a16="http://schemas.microsoft.com/office/drawing/2014/main" val="10002"/>
                  </a:ext>
                </a:extLst>
              </a:tr>
              <a:tr h="1575239">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Security in M&amp;A</a:t>
                      </a:r>
                    </a:p>
                  </a:txBody>
                  <a:tcPr marL="85637" marR="85637" marT="171274" marB="85637" anchor="ctr">
                    <a:lnL w="12700" cmpd="sng">
                      <a:noFill/>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AF93"/>
                    </a:solidFill>
                  </a:tcPr>
                </a:tc>
                <a:extLst>
                  <a:ext uri="{0D108BD9-81ED-4DB2-BD59-A6C34878D82A}">
                    <a16:rowId xmlns:a16="http://schemas.microsoft.com/office/drawing/2014/main" val="10003"/>
                  </a:ext>
                </a:extLst>
              </a:tr>
              <a:tr h="1406464">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Governance,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risk &amp; compliance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DACD"/>
                    </a:solidFill>
                  </a:tcPr>
                </a:tc>
                <a:extLst>
                  <a:ext uri="{0D108BD9-81ED-4DB2-BD59-A6C34878D82A}">
                    <a16:rowId xmlns:a16="http://schemas.microsoft.com/office/drawing/2014/main" val="10004"/>
                  </a:ext>
                </a:extLst>
              </a:tr>
              <a:tr h="1604676">
                <a:tc>
                  <a:txBody>
                    <a:bodyPr/>
                    <a:lstStyle>
                      <a:lvl1pPr marL="0" algn="l" defTabSz="1734634" rtl="0" eaLnBrk="1" latinLnBrk="0" hangingPunct="1">
                        <a:defRPr sz="3467" kern="1200">
                          <a:solidFill>
                            <a:schemeClr val="dk1"/>
                          </a:solidFill>
                          <a:latin typeface="Arial"/>
                        </a:defRPr>
                      </a:lvl1pPr>
                      <a:lvl2pPr marL="867317" algn="l" defTabSz="1734634" rtl="0" eaLnBrk="1" latinLnBrk="0" hangingPunct="1">
                        <a:defRPr sz="3467" kern="1200">
                          <a:solidFill>
                            <a:schemeClr val="dk1"/>
                          </a:solidFill>
                          <a:latin typeface="Arial"/>
                        </a:defRPr>
                      </a:lvl2pPr>
                      <a:lvl3pPr marL="1734634" algn="l" defTabSz="1734634" rtl="0" eaLnBrk="1" latinLnBrk="0" hangingPunct="1">
                        <a:defRPr sz="3467" kern="1200">
                          <a:solidFill>
                            <a:schemeClr val="dk1"/>
                          </a:solidFill>
                          <a:latin typeface="Arial"/>
                        </a:defRPr>
                      </a:lvl3pPr>
                      <a:lvl4pPr marL="2601951" algn="l" defTabSz="1734634" rtl="0" eaLnBrk="1" latinLnBrk="0" hangingPunct="1">
                        <a:defRPr sz="3467" kern="1200">
                          <a:solidFill>
                            <a:schemeClr val="dk1"/>
                          </a:solidFill>
                          <a:latin typeface="Arial"/>
                        </a:defRPr>
                      </a:lvl4pPr>
                      <a:lvl5pPr marL="3469269" algn="l" defTabSz="1734634" rtl="0" eaLnBrk="1" latinLnBrk="0" hangingPunct="1">
                        <a:defRPr sz="3467" kern="1200">
                          <a:solidFill>
                            <a:schemeClr val="dk1"/>
                          </a:solidFill>
                          <a:latin typeface="Arial"/>
                        </a:defRPr>
                      </a:lvl5pPr>
                      <a:lvl6pPr marL="4336586" algn="l" defTabSz="1734634" rtl="0" eaLnBrk="1" latinLnBrk="0" hangingPunct="1">
                        <a:defRPr sz="3467" kern="1200">
                          <a:solidFill>
                            <a:schemeClr val="dk1"/>
                          </a:solidFill>
                          <a:latin typeface="Arial"/>
                        </a:defRPr>
                      </a:lvl6pPr>
                      <a:lvl7pPr marL="5203903" algn="l" defTabSz="1734634" rtl="0" eaLnBrk="1" latinLnBrk="0" hangingPunct="1">
                        <a:defRPr sz="3467" kern="1200">
                          <a:solidFill>
                            <a:schemeClr val="dk1"/>
                          </a:solidFill>
                          <a:latin typeface="Arial"/>
                        </a:defRPr>
                      </a:lvl7pPr>
                      <a:lvl8pPr marL="6071220" algn="l" defTabSz="1734634" rtl="0" eaLnBrk="1" latinLnBrk="0" hangingPunct="1">
                        <a:defRPr sz="3467" kern="1200">
                          <a:solidFill>
                            <a:schemeClr val="dk1"/>
                          </a:solidFill>
                          <a:latin typeface="Arial"/>
                        </a:defRPr>
                      </a:lvl8pPr>
                      <a:lvl9pPr marL="6938537" algn="l" defTabSz="1734634" rtl="0" eaLnBrk="1" latinLnBrk="0" hangingPunct="1">
                        <a:defRPr sz="3467" kern="1200">
                          <a:solidFill>
                            <a:schemeClr val="dk1"/>
                          </a:solidFill>
                          <a:latin typeface="Arial"/>
                        </a:defRPr>
                      </a:lvl9pPr>
                    </a:lstStyle>
                    <a:p>
                      <a:pPr marL="0" marR="0" indent="0" algn="ctr" defTabSz="914400" rtl="0" eaLnBrk="1" fontAlgn="auto" latinLnBrk="0" hangingPunct="1">
                        <a:lnSpc>
                          <a:spcPts val="1800"/>
                        </a:lnSpc>
                        <a:spcBef>
                          <a:spcPts val="0"/>
                        </a:spcBef>
                        <a:spcAft>
                          <a:spcPts val="0"/>
                        </a:spcAft>
                        <a:buClrTx/>
                        <a:buSzTx/>
                        <a:buFontTx/>
                        <a:buNone/>
                        <a:tabLst/>
                        <a:defRPr/>
                      </a:pPr>
                      <a:r>
                        <a:rPr lang="en-US" sz="2400" b="0" kern="0" dirty="0">
                          <a:solidFill>
                            <a:srgbClr val="000000"/>
                          </a:solidFill>
                          <a:effectLst/>
                          <a:latin typeface="+mn-lt"/>
                          <a:cs typeface="Arial" pitchFamily="34" charset="0"/>
                        </a:rPr>
                        <a:t>Business continuity </a:t>
                      </a:r>
                      <a:br>
                        <a:rPr lang="en-US" sz="2400" b="0" kern="0" dirty="0">
                          <a:solidFill>
                            <a:srgbClr val="000000"/>
                          </a:solidFill>
                          <a:effectLst/>
                          <a:latin typeface="+mn-lt"/>
                          <a:cs typeface="Arial" pitchFamily="34" charset="0"/>
                        </a:rPr>
                      </a:br>
                      <a:r>
                        <a:rPr lang="en-US" sz="2400" b="0" kern="0" dirty="0">
                          <a:solidFill>
                            <a:srgbClr val="000000"/>
                          </a:solidFill>
                          <a:effectLst/>
                          <a:latin typeface="+mn-lt"/>
                          <a:cs typeface="Arial" pitchFamily="34" charset="0"/>
                        </a:rPr>
                        <a:t>&amp; cyber resilience</a:t>
                      </a:r>
                    </a:p>
                  </a:txBody>
                  <a:tcPr marL="85637" marR="85637" marT="171274" marB="85637" anchor="ctr">
                    <a:lnL w="12700" cmpd="sng">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EEDD"/>
                    </a:solidFill>
                  </a:tcPr>
                </a:tc>
                <a:extLst>
                  <a:ext uri="{0D108BD9-81ED-4DB2-BD59-A6C34878D82A}">
                    <a16:rowId xmlns:a16="http://schemas.microsoft.com/office/drawing/2014/main" val="10005"/>
                  </a:ext>
                </a:extLst>
              </a:tr>
            </a:tbl>
          </a:graphicData>
        </a:graphic>
      </p:graphicFrame>
      <p:sp>
        <p:nvSpPr>
          <p:cNvPr id="3" name="TextBox 2">
            <a:extLst>
              <a:ext uri="{FF2B5EF4-FFF2-40B4-BE49-F238E27FC236}">
                <a16:creationId xmlns:a16="http://schemas.microsoft.com/office/drawing/2014/main" id="{25F3A153-B878-4E31-B92C-288FD75BB5CB}"/>
              </a:ext>
            </a:extLst>
          </p:cNvPr>
          <p:cNvSpPr txBox="1"/>
          <p:nvPr/>
        </p:nvSpPr>
        <p:spPr>
          <a:xfrm>
            <a:off x="6152994" y="58801"/>
            <a:ext cx="12071666"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¿Y Accenture Security?</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710889" y="1224292"/>
            <a:ext cx="6997113"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No, no se me había olvidado…</a:t>
            </a:r>
            <a:endParaRPr lang="es-ES" sz="3600" b="1" dirty="0">
              <a:solidFill>
                <a:schemeClr val="accent1"/>
              </a:solidFill>
              <a:latin typeface="Lato Light"/>
              <a:cs typeface="Lato Light"/>
            </a:endParaRPr>
          </a:p>
        </p:txBody>
      </p:sp>
      <p:sp>
        <p:nvSpPr>
          <p:cNvPr id="6" name="TextBox 5">
            <a:extLst>
              <a:ext uri="{FF2B5EF4-FFF2-40B4-BE49-F238E27FC236}">
                <a16:creationId xmlns:a16="http://schemas.microsoft.com/office/drawing/2014/main" id="{3291A353-0DB6-4A12-89E0-B453ED942568}"/>
              </a:ext>
            </a:extLst>
          </p:cNvPr>
          <p:cNvSpPr txBox="1"/>
          <p:nvPr/>
        </p:nvSpPr>
        <p:spPr>
          <a:xfrm rot="16200000">
            <a:off x="734900" y="3121646"/>
            <a:ext cx="1694695" cy="523220"/>
          </a:xfrm>
          <a:prstGeom prst="rect">
            <a:avLst/>
          </a:prstGeom>
          <a:noFill/>
        </p:spPr>
        <p:txBody>
          <a:bodyPr wrap="none" rtlCol="0">
            <a:spAutoFit/>
          </a:bodyPr>
          <a:lstStyle/>
          <a:p>
            <a:pPr defTabSz="914217" fontAlgn="base">
              <a:spcBef>
                <a:spcPct val="0"/>
              </a:spcBef>
              <a:spcAft>
                <a:spcPct val="0"/>
              </a:spcAft>
              <a:defRPr/>
            </a:pPr>
            <a:r>
              <a:rPr lang="en-US" sz="2800" kern="0" dirty="0">
                <a:solidFill>
                  <a:srgbClr val="595959"/>
                </a:solidFill>
                <a:latin typeface="+mj-lt"/>
                <a:cs typeface="Arial" charset="0"/>
              </a:rPr>
              <a:t>Dominios</a:t>
            </a:r>
            <a:endParaRPr lang="en-US" sz="1600" kern="0" dirty="0">
              <a:solidFill>
                <a:srgbClr val="595959"/>
              </a:solidFill>
              <a:latin typeface="+mj-lt"/>
              <a:cs typeface="Arial" charset="0"/>
            </a:endParaRPr>
          </a:p>
        </p:txBody>
      </p:sp>
      <p:sp>
        <p:nvSpPr>
          <p:cNvPr id="7" name="Left Brace 6">
            <a:extLst>
              <a:ext uri="{FF2B5EF4-FFF2-40B4-BE49-F238E27FC236}">
                <a16:creationId xmlns:a16="http://schemas.microsoft.com/office/drawing/2014/main" id="{F95570FE-DA87-485A-A5FE-BF40981CD8CA}"/>
              </a:ext>
            </a:extLst>
          </p:cNvPr>
          <p:cNvSpPr/>
          <p:nvPr/>
        </p:nvSpPr>
        <p:spPr>
          <a:xfrm>
            <a:off x="2143907" y="2717256"/>
            <a:ext cx="189693" cy="1332000"/>
          </a:xfrm>
          <a:prstGeom prst="leftBrace">
            <a:avLst>
              <a:gd name="adj1" fmla="val 8033"/>
              <a:gd name="adj2" fmla="val 50000"/>
            </a:avLst>
          </a:prstGeom>
          <a:noFill/>
          <a:ln w="9525" cap="flat" cmpd="sng" algn="ctr">
            <a:solidFill>
              <a:srgbClr val="595959"/>
            </a:solidFill>
            <a:prstDash val="solid"/>
            <a:miter lim="800000"/>
          </a:ln>
          <a:effectLst/>
        </p:spPr>
        <p:txBody>
          <a:bodyPr rtlCol="0" anchor="ct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raphik Regular" panose="020B0503030202060203" pitchFamily="34" charset="0"/>
              <a:cs typeface="Arial" charset="0"/>
            </a:endParaRPr>
          </a:p>
        </p:txBody>
      </p:sp>
      <p:graphicFrame>
        <p:nvGraphicFramePr>
          <p:cNvPr id="8" name="Table 7">
            <a:extLst>
              <a:ext uri="{FF2B5EF4-FFF2-40B4-BE49-F238E27FC236}">
                <a16:creationId xmlns:a16="http://schemas.microsoft.com/office/drawing/2014/main" id="{3C263E4A-90A9-413E-852B-C969FB39505C}"/>
              </a:ext>
            </a:extLst>
          </p:cNvPr>
          <p:cNvGraphicFramePr>
            <a:graphicFrameLocks noGrp="1"/>
          </p:cNvGraphicFramePr>
          <p:nvPr>
            <p:extLst>
              <p:ext uri="{D42A27DB-BD31-4B8C-83A1-F6EECF244321}">
                <p14:modId xmlns:p14="http://schemas.microsoft.com/office/powerpoint/2010/main" val="3945196762"/>
              </p:ext>
            </p:extLst>
          </p:nvPr>
        </p:nvGraphicFramePr>
        <p:xfrm>
          <a:off x="2613793" y="2586814"/>
          <a:ext cx="19835864" cy="1612967"/>
        </p:xfrm>
        <a:graphic>
          <a:graphicData uri="http://schemas.openxmlformats.org/drawingml/2006/table">
            <a:tbl>
              <a:tblPr firstRow="1" bandRow="1"/>
              <a:tblGrid>
                <a:gridCol w="3686814">
                  <a:extLst>
                    <a:ext uri="{9D8B030D-6E8A-4147-A177-3AD203B41FA5}">
                      <a16:colId xmlns:a16="http://schemas.microsoft.com/office/drawing/2014/main" val="20000"/>
                    </a:ext>
                  </a:extLst>
                </a:gridCol>
                <a:gridCol w="4088497">
                  <a:extLst>
                    <a:ext uri="{9D8B030D-6E8A-4147-A177-3AD203B41FA5}">
                      <a16:colId xmlns:a16="http://schemas.microsoft.com/office/drawing/2014/main" val="20001"/>
                    </a:ext>
                  </a:extLst>
                </a:gridCol>
                <a:gridCol w="3886814">
                  <a:extLst>
                    <a:ext uri="{9D8B030D-6E8A-4147-A177-3AD203B41FA5}">
                      <a16:colId xmlns:a16="http://schemas.microsoft.com/office/drawing/2014/main" val="20002"/>
                    </a:ext>
                  </a:extLst>
                </a:gridCol>
                <a:gridCol w="4127030">
                  <a:extLst>
                    <a:ext uri="{9D8B030D-6E8A-4147-A177-3AD203B41FA5}">
                      <a16:colId xmlns:a16="http://schemas.microsoft.com/office/drawing/2014/main" val="20003"/>
                    </a:ext>
                  </a:extLst>
                </a:gridCol>
                <a:gridCol w="4046709">
                  <a:extLst>
                    <a:ext uri="{9D8B030D-6E8A-4147-A177-3AD203B41FA5}">
                      <a16:colId xmlns:a16="http://schemas.microsoft.com/office/drawing/2014/main" val="20004"/>
                    </a:ext>
                  </a:extLst>
                </a:gridCol>
              </a:tblGrid>
              <a:tr h="1612967">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STRATEGY </a:t>
                      </a:r>
                    </a:p>
                    <a:p>
                      <a:pPr algn="l"/>
                      <a:r>
                        <a:rPr lang="en-US" sz="3000" b="1" dirty="0">
                          <a:latin typeface="+mn-lt"/>
                        </a:rPr>
                        <a:t>&amp; RISK</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500F"/>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CYBER</a:t>
                      </a:r>
                      <a:r>
                        <a:rPr lang="en-US" sz="3000" b="1" baseline="0" dirty="0">
                          <a:latin typeface="+mn-lt"/>
                        </a:rPr>
                        <a:t> </a:t>
                      </a:r>
                    </a:p>
                    <a:p>
                      <a:pPr algn="l"/>
                      <a:r>
                        <a:rPr lang="en-US" sz="3000" b="1" baseline="0" dirty="0">
                          <a:latin typeface="+mn-lt"/>
                        </a:rPr>
                        <a:t>DEFENSE</a:t>
                      </a:r>
                      <a:endParaRPr lang="en-US" sz="3000" b="1" dirty="0">
                        <a:latin typeface="+mn-lt"/>
                      </a:endParaRP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9EE"/>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DIGITAL </a:t>
                      </a:r>
                    </a:p>
                    <a:p>
                      <a:pPr algn="l"/>
                      <a:r>
                        <a:rPr lang="en-US" sz="3000" b="1" dirty="0">
                          <a:latin typeface="+mn-lt"/>
                        </a:rPr>
                        <a:t>IDENTITY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9191"/>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APPLICATION </a:t>
                      </a:r>
                    </a:p>
                    <a:p>
                      <a:pPr algn="l"/>
                      <a:r>
                        <a:rPr lang="en-US" sz="3000" b="1" dirty="0">
                          <a:latin typeface="+mn-lt"/>
                        </a:rPr>
                        <a:t>SECURITY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MANAGED </a:t>
                      </a:r>
                    </a:p>
                    <a:p>
                      <a:pPr algn="l"/>
                      <a:r>
                        <a:rPr lang="en-US" sz="3000" b="1" dirty="0">
                          <a:latin typeface="+mn-lt"/>
                        </a:rPr>
                        <a:t>SECURITY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BB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BDFCF7BE-D3A4-495A-BEB2-3FB968B122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2899" y="2861463"/>
            <a:ext cx="731250" cy="1080000"/>
          </a:xfrm>
          <a:prstGeom prst="rect">
            <a:avLst/>
          </a:prstGeom>
          <a:noFill/>
        </p:spPr>
      </p:pic>
      <p:pic>
        <p:nvPicPr>
          <p:cNvPr id="10" name="Picture 9">
            <a:extLst>
              <a:ext uri="{FF2B5EF4-FFF2-40B4-BE49-F238E27FC236}">
                <a16:creationId xmlns:a16="http://schemas.microsoft.com/office/drawing/2014/main" id="{8C52BF31-5810-4940-BD93-3FB9148776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71337" y="2861463"/>
            <a:ext cx="785040" cy="1080000"/>
          </a:xfrm>
          <a:prstGeom prst="rect">
            <a:avLst/>
          </a:prstGeom>
          <a:noFill/>
        </p:spPr>
      </p:pic>
      <p:pic>
        <p:nvPicPr>
          <p:cNvPr id="14" name="Picture 13">
            <a:extLst>
              <a:ext uri="{FF2B5EF4-FFF2-40B4-BE49-F238E27FC236}">
                <a16:creationId xmlns:a16="http://schemas.microsoft.com/office/drawing/2014/main" id="{394C09D4-DFFE-40AD-B590-03F71D4351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5961" y="2861463"/>
            <a:ext cx="1093110" cy="1080000"/>
          </a:xfrm>
          <a:prstGeom prst="rect">
            <a:avLst/>
          </a:prstGeom>
        </p:spPr>
      </p:pic>
      <p:pic>
        <p:nvPicPr>
          <p:cNvPr id="15" name="Picture 14">
            <a:extLst>
              <a:ext uri="{FF2B5EF4-FFF2-40B4-BE49-F238E27FC236}">
                <a16:creationId xmlns:a16="http://schemas.microsoft.com/office/drawing/2014/main" id="{4481CA8B-7605-4A22-A4F7-9BCEE5CB76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71833" y="2861463"/>
            <a:ext cx="947970" cy="1080000"/>
          </a:xfrm>
          <a:prstGeom prst="rect">
            <a:avLst/>
          </a:prstGeom>
        </p:spPr>
      </p:pic>
      <p:pic>
        <p:nvPicPr>
          <p:cNvPr id="16" name="Picture 15">
            <a:extLst>
              <a:ext uri="{FF2B5EF4-FFF2-40B4-BE49-F238E27FC236}">
                <a16:creationId xmlns:a16="http://schemas.microsoft.com/office/drawing/2014/main" id="{1912855D-81F9-4F38-8D52-E0772D3D07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43515" y="2861463"/>
            <a:ext cx="1108860" cy="1080000"/>
          </a:xfrm>
          <a:prstGeom prst="rect">
            <a:avLst/>
          </a:prstGeom>
        </p:spPr>
      </p:pic>
      <p:sp>
        <p:nvSpPr>
          <p:cNvPr id="22" name="Left Brace 21">
            <a:extLst>
              <a:ext uri="{FF2B5EF4-FFF2-40B4-BE49-F238E27FC236}">
                <a16:creationId xmlns:a16="http://schemas.microsoft.com/office/drawing/2014/main" id="{F969379E-7FF0-4476-9822-8EC3BA459895}"/>
              </a:ext>
            </a:extLst>
          </p:cNvPr>
          <p:cNvSpPr/>
          <p:nvPr/>
        </p:nvSpPr>
        <p:spPr>
          <a:xfrm>
            <a:off x="2143907" y="4333119"/>
            <a:ext cx="189693" cy="7668000"/>
          </a:xfrm>
          <a:prstGeom prst="leftBrace">
            <a:avLst>
              <a:gd name="adj1" fmla="val 8033"/>
              <a:gd name="adj2" fmla="val 50000"/>
            </a:avLst>
          </a:prstGeom>
          <a:noFill/>
          <a:ln w="9525" cap="flat" cmpd="sng" algn="ctr">
            <a:solidFill>
              <a:srgbClr val="595959"/>
            </a:solidFill>
            <a:prstDash val="solid"/>
            <a:miter lim="800000"/>
          </a:ln>
          <a:effectLst/>
        </p:spPr>
        <p:txBody>
          <a:bodyPr rtlCol="0" anchor="ct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raphik Regular" panose="020B0503030202060203" pitchFamily="34" charset="0"/>
              <a:cs typeface="Arial" charset="0"/>
            </a:endParaRPr>
          </a:p>
        </p:txBody>
      </p:sp>
      <p:sp>
        <p:nvSpPr>
          <p:cNvPr id="23" name="TextBox 22">
            <a:extLst>
              <a:ext uri="{FF2B5EF4-FFF2-40B4-BE49-F238E27FC236}">
                <a16:creationId xmlns:a16="http://schemas.microsoft.com/office/drawing/2014/main" id="{8BC4507A-4814-408F-BC33-3F8DF177BDBD}"/>
              </a:ext>
            </a:extLst>
          </p:cNvPr>
          <p:cNvSpPr txBox="1"/>
          <p:nvPr/>
        </p:nvSpPr>
        <p:spPr>
          <a:xfrm rot="16200000">
            <a:off x="802226" y="7905509"/>
            <a:ext cx="1560042" cy="523220"/>
          </a:xfrm>
          <a:prstGeom prst="rect">
            <a:avLst/>
          </a:prstGeom>
          <a:noFill/>
        </p:spPr>
        <p:txBody>
          <a:bodyPr wrap="none" rtlCol="0">
            <a:spAutoFit/>
          </a:bodyPr>
          <a:lstStyle/>
          <a:p>
            <a:pPr defTabSz="914217" fontAlgn="base">
              <a:spcBef>
                <a:spcPct val="0"/>
              </a:spcBef>
              <a:spcAft>
                <a:spcPct val="0"/>
              </a:spcAft>
              <a:defRPr/>
            </a:pPr>
            <a:r>
              <a:rPr lang="en-US" sz="2800" kern="0" dirty="0">
                <a:solidFill>
                  <a:srgbClr val="595959"/>
                </a:solidFill>
                <a:latin typeface="+mj-lt"/>
                <a:cs typeface="Arial" charset="0"/>
              </a:rPr>
              <a:t>Servicios</a:t>
            </a:r>
            <a:endParaRPr lang="en-US" sz="1600" kern="0" dirty="0">
              <a:solidFill>
                <a:srgbClr val="595959"/>
              </a:solidFill>
              <a:latin typeface="+mj-lt"/>
              <a:cs typeface="Arial" charset="0"/>
            </a:endParaRPr>
          </a:p>
        </p:txBody>
      </p:sp>
    </p:spTree>
    <p:extLst>
      <p:ext uri="{BB962C8B-B14F-4D97-AF65-F5344CB8AC3E}">
        <p14:creationId xmlns:p14="http://schemas.microsoft.com/office/powerpoint/2010/main" val="6628592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22"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6152994" y="58801"/>
            <a:ext cx="12071666"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¿Y Accenture Security?</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10416390" y="1224292"/>
            <a:ext cx="3586116"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Cloud Security</a:t>
            </a:r>
            <a:endParaRPr lang="es-ES" sz="3600" b="1" dirty="0">
              <a:solidFill>
                <a:schemeClr val="accent1"/>
              </a:solidFill>
              <a:latin typeface="Lato Light"/>
              <a:cs typeface="Lato Light"/>
            </a:endParaRPr>
          </a:p>
        </p:txBody>
      </p:sp>
      <p:sp>
        <p:nvSpPr>
          <p:cNvPr id="6" name="Rectangle 5">
            <a:extLst>
              <a:ext uri="{FF2B5EF4-FFF2-40B4-BE49-F238E27FC236}">
                <a16:creationId xmlns:a16="http://schemas.microsoft.com/office/drawing/2014/main" id="{17FA3688-DDDD-4D41-B83A-8788B6BDBF3C}"/>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7" name="TextBox 6">
            <a:extLst>
              <a:ext uri="{FF2B5EF4-FFF2-40B4-BE49-F238E27FC236}">
                <a16:creationId xmlns:a16="http://schemas.microsoft.com/office/drawing/2014/main" id="{943637F7-325D-492B-8867-69D558FEED2C}"/>
              </a:ext>
            </a:extLst>
          </p:cNvPr>
          <p:cNvSpPr txBox="1"/>
          <p:nvPr/>
        </p:nvSpPr>
        <p:spPr>
          <a:xfrm rot="16200000">
            <a:off x="734900" y="3121646"/>
            <a:ext cx="1694695" cy="523220"/>
          </a:xfrm>
          <a:prstGeom prst="rect">
            <a:avLst/>
          </a:prstGeom>
          <a:noFill/>
        </p:spPr>
        <p:txBody>
          <a:bodyPr wrap="none" rtlCol="0">
            <a:spAutoFit/>
          </a:bodyPr>
          <a:lstStyle/>
          <a:p>
            <a:pPr defTabSz="914217" fontAlgn="base">
              <a:spcBef>
                <a:spcPct val="0"/>
              </a:spcBef>
              <a:spcAft>
                <a:spcPct val="0"/>
              </a:spcAft>
              <a:defRPr/>
            </a:pPr>
            <a:r>
              <a:rPr lang="en-US" sz="2800" kern="0" dirty="0">
                <a:solidFill>
                  <a:srgbClr val="595959"/>
                </a:solidFill>
                <a:latin typeface="+mj-lt"/>
                <a:cs typeface="Arial" charset="0"/>
              </a:rPr>
              <a:t>Dominios</a:t>
            </a:r>
            <a:endParaRPr lang="en-US" sz="1600" kern="0" dirty="0">
              <a:solidFill>
                <a:srgbClr val="595959"/>
              </a:solidFill>
              <a:latin typeface="+mj-lt"/>
              <a:cs typeface="Arial" charset="0"/>
            </a:endParaRPr>
          </a:p>
        </p:txBody>
      </p:sp>
      <p:sp>
        <p:nvSpPr>
          <p:cNvPr id="8" name="Left Brace 7">
            <a:extLst>
              <a:ext uri="{FF2B5EF4-FFF2-40B4-BE49-F238E27FC236}">
                <a16:creationId xmlns:a16="http://schemas.microsoft.com/office/drawing/2014/main" id="{C39E7153-ED76-421B-8C7B-68A6ABFEECBE}"/>
              </a:ext>
            </a:extLst>
          </p:cNvPr>
          <p:cNvSpPr/>
          <p:nvPr/>
        </p:nvSpPr>
        <p:spPr>
          <a:xfrm>
            <a:off x="2143907" y="2717256"/>
            <a:ext cx="189693" cy="1332000"/>
          </a:xfrm>
          <a:prstGeom prst="leftBrace">
            <a:avLst>
              <a:gd name="adj1" fmla="val 8033"/>
              <a:gd name="adj2" fmla="val 50000"/>
            </a:avLst>
          </a:prstGeom>
          <a:noFill/>
          <a:ln w="9525" cap="flat" cmpd="sng" algn="ctr">
            <a:solidFill>
              <a:srgbClr val="595959"/>
            </a:solidFill>
            <a:prstDash val="solid"/>
            <a:miter lim="800000"/>
          </a:ln>
          <a:effectLst/>
        </p:spPr>
        <p:txBody>
          <a:bodyPr rtlCol="0" anchor="ct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raphik Regular" panose="020B0503030202060203" pitchFamily="34" charset="0"/>
              <a:cs typeface="Arial" charset="0"/>
            </a:endParaRPr>
          </a:p>
        </p:txBody>
      </p:sp>
      <p:graphicFrame>
        <p:nvGraphicFramePr>
          <p:cNvPr id="9" name="Table 8">
            <a:extLst>
              <a:ext uri="{FF2B5EF4-FFF2-40B4-BE49-F238E27FC236}">
                <a16:creationId xmlns:a16="http://schemas.microsoft.com/office/drawing/2014/main" id="{CE112A58-8C17-4317-8524-C882712CD156}"/>
              </a:ext>
            </a:extLst>
          </p:cNvPr>
          <p:cNvGraphicFramePr>
            <a:graphicFrameLocks noGrp="1"/>
          </p:cNvGraphicFramePr>
          <p:nvPr>
            <p:extLst>
              <p:ext uri="{D42A27DB-BD31-4B8C-83A1-F6EECF244321}">
                <p14:modId xmlns:p14="http://schemas.microsoft.com/office/powerpoint/2010/main" val="728409519"/>
              </p:ext>
            </p:extLst>
          </p:nvPr>
        </p:nvGraphicFramePr>
        <p:xfrm>
          <a:off x="2613793" y="2586814"/>
          <a:ext cx="19835864" cy="1612967"/>
        </p:xfrm>
        <a:graphic>
          <a:graphicData uri="http://schemas.openxmlformats.org/drawingml/2006/table">
            <a:tbl>
              <a:tblPr firstRow="1" bandRow="1"/>
              <a:tblGrid>
                <a:gridCol w="3686814">
                  <a:extLst>
                    <a:ext uri="{9D8B030D-6E8A-4147-A177-3AD203B41FA5}">
                      <a16:colId xmlns:a16="http://schemas.microsoft.com/office/drawing/2014/main" val="20000"/>
                    </a:ext>
                  </a:extLst>
                </a:gridCol>
                <a:gridCol w="4088497">
                  <a:extLst>
                    <a:ext uri="{9D8B030D-6E8A-4147-A177-3AD203B41FA5}">
                      <a16:colId xmlns:a16="http://schemas.microsoft.com/office/drawing/2014/main" val="20001"/>
                    </a:ext>
                  </a:extLst>
                </a:gridCol>
                <a:gridCol w="3886814">
                  <a:extLst>
                    <a:ext uri="{9D8B030D-6E8A-4147-A177-3AD203B41FA5}">
                      <a16:colId xmlns:a16="http://schemas.microsoft.com/office/drawing/2014/main" val="20002"/>
                    </a:ext>
                  </a:extLst>
                </a:gridCol>
                <a:gridCol w="4127030">
                  <a:extLst>
                    <a:ext uri="{9D8B030D-6E8A-4147-A177-3AD203B41FA5}">
                      <a16:colId xmlns:a16="http://schemas.microsoft.com/office/drawing/2014/main" val="20003"/>
                    </a:ext>
                  </a:extLst>
                </a:gridCol>
                <a:gridCol w="4046709">
                  <a:extLst>
                    <a:ext uri="{9D8B030D-6E8A-4147-A177-3AD203B41FA5}">
                      <a16:colId xmlns:a16="http://schemas.microsoft.com/office/drawing/2014/main" val="20004"/>
                    </a:ext>
                  </a:extLst>
                </a:gridCol>
              </a:tblGrid>
              <a:tr h="1612967">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STRATEGY </a:t>
                      </a:r>
                    </a:p>
                    <a:p>
                      <a:pPr algn="l"/>
                      <a:r>
                        <a:rPr lang="en-US" sz="3000" b="1" dirty="0">
                          <a:latin typeface="+mn-lt"/>
                        </a:rPr>
                        <a:t>&amp; RISK</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500F"/>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CYBER</a:t>
                      </a:r>
                      <a:r>
                        <a:rPr lang="en-US" sz="3000" b="1" baseline="0" dirty="0">
                          <a:latin typeface="+mn-lt"/>
                        </a:rPr>
                        <a:t> </a:t>
                      </a:r>
                    </a:p>
                    <a:p>
                      <a:pPr algn="l"/>
                      <a:r>
                        <a:rPr lang="en-US" sz="3000" b="1" baseline="0" dirty="0">
                          <a:latin typeface="+mn-lt"/>
                        </a:rPr>
                        <a:t>DEFENSE</a:t>
                      </a:r>
                      <a:endParaRPr lang="en-US" sz="3000" b="1" dirty="0">
                        <a:latin typeface="+mn-lt"/>
                      </a:endParaRP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9EE"/>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DIGITAL </a:t>
                      </a:r>
                    </a:p>
                    <a:p>
                      <a:pPr algn="l"/>
                      <a:r>
                        <a:rPr lang="en-US" sz="3000" b="1" dirty="0">
                          <a:latin typeface="+mn-lt"/>
                        </a:rPr>
                        <a:t>IDENTITY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9191"/>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APPLICATION </a:t>
                      </a:r>
                    </a:p>
                    <a:p>
                      <a:pPr algn="l"/>
                      <a:r>
                        <a:rPr lang="en-US" sz="3000" b="1" dirty="0">
                          <a:latin typeface="+mn-lt"/>
                        </a:rPr>
                        <a:t>SECURITY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1734634" rtl="0" eaLnBrk="1" latinLnBrk="0" hangingPunct="1">
                        <a:defRPr sz="3467" b="1" kern="1200">
                          <a:solidFill>
                            <a:schemeClr val="lt1"/>
                          </a:solidFill>
                          <a:latin typeface="Arial"/>
                        </a:defRPr>
                      </a:lvl1pPr>
                      <a:lvl2pPr marL="867317" algn="l" defTabSz="1734634" rtl="0" eaLnBrk="1" latinLnBrk="0" hangingPunct="1">
                        <a:defRPr sz="3467" b="1" kern="1200">
                          <a:solidFill>
                            <a:schemeClr val="lt1"/>
                          </a:solidFill>
                          <a:latin typeface="Arial"/>
                        </a:defRPr>
                      </a:lvl2pPr>
                      <a:lvl3pPr marL="1734634" algn="l" defTabSz="1734634" rtl="0" eaLnBrk="1" latinLnBrk="0" hangingPunct="1">
                        <a:defRPr sz="3467" b="1" kern="1200">
                          <a:solidFill>
                            <a:schemeClr val="lt1"/>
                          </a:solidFill>
                          <a:latin typeface="Arial"/>
                        </a:defRPr>
                      </a:lvl3pPr>
                      <a:lvl4pPr marL="2601951" algn="l" defTabSz="1734634" rtl="0" eaLnBrk="1" latinLnBrk="0" hangingPunct="1">
                        <a:defRPr sz="3467" b="1" kern="1200">
                          <a:solidFill>
                            <a:schemeClr val="lt1"/>
                          </a:solidFill>
                          <a:latin typeface="Arial"/>
                        </a:defRPr>
                      </a:lvl4pPr>
                      <a:lvl5pPr marL="3469269" algn="l" defTabSz="1734634" rtl="0" eaLnBrk="1" latinLnBrk="0" hangingPunct="1">
                        <a:defRPr sz="3467" b="1" kern="1200">
                          <a:solidFill>
                            <a:schemeClr val="lt1"/>
                          </a:solidFill>
                          <a:latin typeface="Arial"/>
                        </a:defRPr>
                      </a:lvl5pPr>
                      <a:lvl6pPr marL="4336586" algn="l" defTabSz="1734634" rtl="0" eaLnBrk="1" latinLnBrk="0" hangingPunct="1">
                        <a:defRPr sz="3467" b="1" kern="1200">
                          <a:solidFill>
                            <a:schemeClr val="lt1"/>
                          </a:solidFill>
                          <a:latin typeface="Arial"/>
                        </a:defRPr>
                      </a:lvl6pPr>
                      <a:lvl7pPr marL="5203903" algn="l" defTabSz="1734634" rtl="0" eaLnBrk="1" latinLnBrk="0" hangingPunct="1">
                        <a:defRPr sz="3467" b="1" kern="1200">
                          <a:solidFill>
                            <a:schemeClr val="lt1"/>
                          </a:solidFill>
                          <a:latin typeface="Arial"/>
                        </a:defRPr>
                      </a:lvl7pPr>
                      <a:lvl8pPr marL="6071220" algn="l" defTabSz="1734634" rtl="0" eaLnBrk="1" latinLnBrk="0" hangingPunct="1">
                        <a:defRPr sz="3467" b="1" kern="1200">
                          <a:solidFill>
                            <a:schemeClr val="lt1"/>
                          </a:solidFill>
                          <a:latin typeface="Arial"/>
                        </a:defRPr>
                      </a:lvl8pPr>
                      <a:lvl9pPr marL="6938537" algn="l" defTabSz="1734634" rtl="0" eaLnBrk="1" latinLnBrk="0" hangingPunct="1">
                        <a:defRPr sz="3467" b="1" kern="1200">
                          <a:solidFill>
                            <a:schemeClr val="lt1"/>
                          </a:solidFill>
                          <a:latin typeface="Arial"/>
                        </a:defRPr>
                      </a:lvl9pPr>
                    </a:lstStyle>
                    <a:p>
                      <a:pPr algn="l"/>
                      <a:r>
                        <a:rPr lang="en-US" sz="3000" b="1" dirty="0">
                          <a:latin typeface="+mn-lt"/>
                        </a:rPr>
                        <a:t>MANAGED </a:t>
                      </a:r>
                    </a:p>
                    <a:p>
                      <a:pPr algn="l"/>
                      <a:r>
                        <a:rPr lang="en-US" sz="3000" b="1" dirty="0">
                          <a:latin typeface="+mn-lt"/>
                        </a:rPr>
                        <a:t>SECURITY</a:t>
                      </a:r>
                    </a:p>
                  </a:txBody>
                  <a:tcPr marL="171274" marR="0" marT="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BB1"/>
                    </a:solidFill>
                  </a:tcPr>
                </a:tc>
                <a:extLst>
                  <a:ext uri="{0D108BD9-81ED-4DB2-BD59-A6C34878D82A}">
                    <a16:rowId xmlns:a16="http://schemas.microsoft.com/office/drawing/2014/main" val="10000"/>
                  </a:ext>
                </a:extLst>
              </a:tr>
            </a:tbl>
          </a:graphicData>
        </a:graphic>
      </p:graphicFrame>
      <p:pic>
        <p:nvPicPr>
          <p:cNvPr id="10" name="Picture 9">
            <a:extLst>
              <a:ext uri="{FF2B5EF4-FFF2-40B4-BE49-F238E27FC236}">
                <a16:creationId xmlns:a16="http://schemas.microsoft.com/office/drawing/2014/main" id="{5F0BC610-541A-4495-8DD8-66182616FA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2899" y="2861463"/>
            <a:ext cx="731250" cy="1080000"/>
          </a:xfrm>
          <a:prstGeom prst="rect">
            <a:avLst/>
          </a:prstGeom>
          <a:noFill/>
        </p:spPr>
      </p:pic>
      <p:pic>
        <p:nvPicPr>
          <p:cNvPr id="14" name="Picture 13">
            <a:extLst>
              <a:ext uri="{FF2B5EF4-FFF2-40B4-BE49-F238E27FC236}">
                <a16:creationId xmlns:a16="http://schemas.microsoft.com/office/drawing/2014/main" id="{97058047-EDC1-4082-A5DD-888E220747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71337" y="2861463"/>
            <a:ext cx="785040" cy="1080000"/>
          </a:xfrm>
          <a:prstGeom prst="rect">
            <a:avLst/>
          </a:prstGeom>
          <a:noFill/>
        </p:spPr>
      </p:pic>
      <p:pic>
        <p:nvPicPr>
          <p:cNvPr id="15" name="Picture 14">
            <a:extLst>
              <a:ext uri="{FF2B5EF4-FFF2-40B4-BE49-F238E27FC236}">
                <a16:creationId xmlns:a16="http://schemas.microsoft.com/office/drawing/2014/main" id="{FE9CCF26-DBC2-4063-B70D-9DE363A214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5961" y="2861463"/>
            <a:ext cx="1093110" cy="1080000"/>
          </a:xfrm>
          <a:prstGeom prst="rect">
            <a:avLst/>
          </a:prstGeom>
        </p:spPr>
      </p:pic>
      <p:pic>
        <p:nvPicPr>
          <p:cNvPr id="16" name="Picture 15">
            <a:extLst>
              <a:ext uri="{FF2B5EF4-FFF2-40B4-BE49-F238E27FC236}">
                <a16:creationId xmlns:a16="http://schemas.microsoft.com/office/drawing/2014/main" id="{93A67231-A902-4D77-B11B-7EA0EDE2EE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71833" y="2861463"/>
            <a:ext cx="947970" cy="1080000"/>
          </a:xfrm>
          <a:prstGeom prst="rect">
            <a:avLst/>
          </a:prstGeom>
        </p:spPr>
      </p:pic>
      <p:pic>
        <p:nvPicPr>
          <p:cNvPr id="17" name="Picture 16">
            <a:extLst>
              <a:ext uri="{FF2B5EF4-FFF2-40B4-BE49-F238E27FC236}">
                <a16:creationId xmlns:a16="http://schemas.microsoft.com/office/drawing/2014/main" id="{117E4B3D-8580-4990-A354-37A4FB1392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43515" y="2861463"/>
            <a:ext cx="1108860" cy="1080000"/>
          </a:xfrm>
          <a:prstGeom prst="rect">
            <a:avLst/>
          </a:prstGeom>
        </p:spPr>
      </p:pic>
      <p:pic>
        <p:nvPicPr>
          <p:cNvPr id="2" name="Picture 1">
            <a:extLst>
              <a:ext uri="{FF2B5EF4-FFF2-40B4-BE49-F238E27FC236}">
                <a16:creationId xmlns:a16="http://schemas.microsoft.com/office/drawing/2014/main" id="{EE187AAF-7B42-4840-BA9B-95372680BD43}"/>
              </a:ext>
            </a:extLst>
          </p:cNvPr>
          <p:cNvPicPr>
            <a:picLocks noChangeAspect="1"/>
          </p:cNvPicPr>
          <p:nvPr/>
        </p:nvPicPr>
        <p:blipFill>
          <a:blip r:embed="rId7"/>
          <a:stretch>
            <a:fillRect/>
          </a:stretch>
        </p:blipFill>
        <p:spPr>
          <a:xfrm>
            <a:off x="2613792" y="4650031"/>
            <a:ext cx="19836000" cy="3485487"/>
          </a:xfrm>
          <a:prstGeom prst="rect">
            <a:avLst/>
          </a:prstGeom>
        </p:spPr>
      </p:pic>
      <p:pic>
        <p:nvPicPr>
          <p:cNvPr id="4" name="Picture 3">
            <a:extLst>
              <a:ext uri="{FF2B5EF4-FFF2-40B4-BE49-F238E27FC236}">
                <a16:creationId xmlns:a16="http://schemas.microsoft.com/office/drawing/2014/main" id="{2D5F553C-87A5-4A19-A27D-D78FC7FB9EE5}"/>
              </a:ext>
            </a:extLst>
          </p:cNvPr>
          <p:cNvPicPr>
            <a:picLocks noChangeAspect="1"/>
          </p:cNvPicPr>
          <p:nvPr/>
        </p:nvPicPr>
        <p:blipFill>
          <a:blip r:embed="rId8"/>
          <a:stretch>
            <a:fillRect/>
          </a:stretch>
        </p:blipFill>
        <p:spPr>
          <a:xfrm>
            <a:off x="2613792" y="8585768"/>
            <a:ext cx="19836000" cy="3485510"/>
          </a:xfrm>
          <a:prstGeom prst="rect">
            <a:avLst/>
          </a:prstGeom>
        </p:spPr>
      </p:pic>
    </p:spTree>
    <p:extLst>
      <p:ext uri="{BB962C8B-B14F-4D97-AF65-F5344CB8AC3E}">
        <p14:creationId xmlns:p14="http://schemas.microsoft.com/office/powerpoint/2010/main" val="34564078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6152994" y="58801"/>
            <a:ext cx="12071666"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¿Y Accenture Security?</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184282" y="1224292"/>
            <a:ext cx="8050350"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AWS Responsabilidad compartida</a:t>
            </a:r>
            <a:endParaRPr lang="es-ES" sz="3600" b="1" dirty="0">
              <a:solidFill>
                <a:schemeClr val="accent1"/>
              </a:solidFill>
              <a:latin typeface="Lato Light"/>
              <a:cs typeface="Lato Light"/>
            </a:endParaRPr>
          </a:p>
        </p:txBody>
      </p:sp>
      <p:sp>
        <p:nvSpPr>
          <p:cNvPr id="6" name="Rectangle 5">
            <a:extLst>
              <a:ext uri="{FF2B5EF4-FFF2-40B4-BE49-F238E27FC236}">
                <a16:creationId xmlns:a16="http://schemas.microsoft.com/office/drawing/2014/main" id="{17FA3688-DDDD-4D41-B83A-8788B6BDBF3C}"/>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24" name="Marcador de contenido 4">
            <a:extLst>
              <a:ext uri="{FF2B5EF4-FFF2-40B4-BE49-F238E27FC236}">
                <a16:creationId xmlns:a16="http://schemas.microsoft.com/office/drawing/2014/main" id="{8E53B5AF-E9EE-4A72-8E7F-FE025D01920B}"/>
              </a:ext>
            </a:extLst>
          </p:cNvPr>
          <p:cNvSpPr txBox="1">
            <a:spLocks/>
          </p:cNvSpPr>
          <p:nvPr/>
        </p:nvSpPr>
        <p:spPr>
          <a:xfrm>
            <a:off x="852000" y="2675467"/>
            <a:ext cx="22680000" cy="666250"/>
          </a:xfrm>
          <a:prstGeom prst="rect">
            <a:avLst/>
          </a:prstGeom>
        </p:spPr>
        <p:txBody>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s-ES" sz="3200"/>
              <a:t>Los asuntos relacionados con la seguridad y la conformidad son una responsabilidad compartida entre AWS y el cliente.</a:t>
            </a:r>
          </a:p>
        </p:txBody>
      </p:sp>
      <p:sp>
        <p:nvSpPr>
          <p:cNvPr id="25" name="Marcador de contenido 4">
            <a:extLst>
              <a:ext uri="{FF2B5EF4-FFF2-40B4-BE49-F238E27FC236}">
                <a16:creationId xmlns:a16="http://schemas.microsoft.com/office/drawing/2014/main" id="{43BB8F1B-4761-4835-A900-5CC1F49F5D6A}"/>
              </a:ext>
            </a:extLst>
          </p:cNvPr>
          <p:cNvSpPr txBox="1">
            <a:spLocks/>
          </p:cNvSpPr>
          <p:nvPr/>
        </p:nvSpPr>
        <p:spPr>
          <a:xfrm>
            <a:off x="883919" y="3743092"/>
            <a:ext cx="22680000" cy="3439103"/>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3200" b="0" dirty="0"/>
              <a:t>AWS opera, administra y controla: </a:t>
            </a:r>
          </a:p>
          <a:p>
            <a:pPr>
              <a:spcBef>
                <a:spcPts val="3000"/>
              </a:spcBef>
            </a:pPr>
            <a:r>
              <a:rPr lang="es-ES" sz="3200" b="0" dirty="0"/>
              <a:t>Los componentes del sistema operativo host.</a:t>
            </a:r>
          </a:p>
          <a:p>
            <a:pPr>
              <a:spcBef>
                <a:spcPts val="3000"/>
              </a:spcBef>
            </a:pPr>
            <a:r>
              <a:rPr lang="es-ES" sz="3200" b="0" dirty="0"/>
              <a:t>La capa de virtualización.</a:t>
            </a:r>
          </a:p>
          <a:p>
            <a:pPr>
              <a:spcBef>
                <a:spcPts val="3000"/>
              </a:spcBef>
            </a:pPr>
            <a:r>
              <a:rPr lang="es-ES" sz="3200" b="0" dirty="0"/>
              <a:t>La seguridad física de las instalaciones.</a:t>
            </a:r>
          </a:p>
        </p:txBody>
      </p:sp>
      <p:grpSp>
        <p:nvGrpSpPr>
          <p:cNvPr id="26" name="Grupo 2">
            <a:extLst>
              <a:ext uri="{FF2B5EF4-FFF2-40B4-BE49-F238E27FC236}">
                <a16:creationId xmlns:a16="http://schemas.microsoft.com/office/drawing/2014/main" id="{8A2D6D99-025B-42F0-9487-0E9EEF743B48}"/>
              </a:ext>
            </a:extLst>
          </p:cNvPr>
          <p:cNvGrpSpPr/>
          <p:nvPr/>
        </p:nvGrpSpPr>
        <p:grpSpPr>
          <a:xfrm>
            <a:off x="1290539" y="7934829"/>
            <a:ext cx="21802923" cy="3668445"/>
            <a:chOff x="1290539" y="7491479"/>
            <a:chExt cx="21802923" cy="3668445"/>
          </a:xfrm>
        </p:grpSpPr>
        <p:pic>
          <p:nvPicPr>
            <p:cNvPr id="27" name="Imagen 10">
              <a:extLst>
                <a:ext uri="{FF2B5EF4-FFF2-40B4-BE49-F238E27FC236}">
                  <a16:creationId xmlns:a16="http://schemas.microsoft.com/office/drawing/2014/main" id="{72DCD176-2956-4F4A-8676-5CAAB5BB5F9B}"/>
                </a:ext>
              </a:extLst>
            </p:cNvPr>
            <p:cNvPicPr>
              <a:picLocks noChangeAspect="1"/>
            </p:cNvPicPr>
            <p:nvPr/>
          </p:nvPicPr>
          <p:blipFill rotWithShape="1">
            <a:blip r:embed="rId2">
              <a:extLst>
                <a:ext uri="{28A0092B-C50C-407E-A947-70E740481C1C}">
                  <a14:useLocalDpi xmlns:a14="http://schemas.microsoft.com/office/drawing/2010/main" val="0"/>
                </a:ext>
              </a:extLst>
            </a:blip>
            <a:srcRect t="55899"/>
            <a:stretch/>
          </p:blipFill>
          <p:spPr>
            <a:xfrm>
              <a:off x="8951090" y="7742955"/>
              <a:ext cx="14142372" cy="3416969"/>
            </a:xfrm>
            <a:prstGeom prst="rect">
              <a:avLst/>
            </a:prstGeom>
          </p:spPr>
        </p:pic>
        <p:sp>
          <p:nvSpPr>
            <p:cNvPr id="28" name="Rectángulo: esquinas redondeadas 11">
              <a:extLst>
                <a:ext uri="{FF2B5EF4-FFF2-40B4-BE49-F238E27FC236}">
                  <a16:creationId xmlns:a16="http://schemas.microsoft.com/office/drawing/2014/main" id="{90B8C8EA-87A7-4FC5-B637-AB17876DF9DC}"/>
                </a:ext>
              </a:extLst>
            </p:cNvPr>
            <p:cNvSpPr/>
            <p:nvPr/>
          </p:nvSpPr>
          <p:spPr>
            <a:xfrm>
              <a:off x="1290539" y="7491479"/>
              <a:ext cx="21615644" cy="3578630"/>
            </a:xfrm>
            <a:prstGeom prst="roundRect">
              <a:avLst/>
            </a:prstGeom>
            <a:noFill/>
            <a:ln w="9525" cap="flat" cmpd="sng" algn="ctr">
              <a:solidFill>
                <a:srgbClr val="06113F"/>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29" name="Rectángulo 12">
              <a:extLst>
                <a:ext uri="{FF2B5EF4-FFF2-40B4-BE49-F238E27FC236}">
                  <a16:creationId xmlns:a16="http://schemas.microsoft.com/office/drawing/2014/main" id="{DD1EEC12-B801-4604-905D-546D969AAE67}"/>
                </a:ext>
              </a:extLst>
            </p:cNvPr>
            <p:cNvSpPr/>
            <p:nvPr/>
          </p:nvSpPr>
          <p:spPr>
            <a:xfrm>
              <a:off x="1960490" y="8626943"/>
              <a:ext cx="6575838" cy="1323439"/>
            </a:xfrm>
            <a:prstGeom prst="rect">
              <a:avLst/>
            </a:prstGeom>
          </p:spPr>
          <p:txBody>
            <a:bodyPr wrap="none">
              <a:spAutoFit/>
            </a:bodyPr>
            <a:lstStyle/>
            <a:p>
              <a:r>
                <a:rPr lang="es-ES" sz="4000" b="1" dirty="0">
                  <a:solidFill>
                    <a:srgbClr val="4F616E"/>
                  </a:solidFill>
                  <a:latin typeface="Arial" panose="020B0604020202020204" pitchFamily="34" charset="0"/>
                  <a:cs typeface="Arial" panose="020B0604020202020204" pitchFamily="34" charset="0"/>
                </a:rPr>
                <a:t>AWS</a:t>
              </a:r>
              <a:r>
                <a:rPr lang="es-ES" sz="4000" dirty="0">
                  <a:solidFill>
                    <a:srgbClr val="4F616E"/>
                  </a:solidFill>
                  <a:latin typeface="Arial" panose="020B0604020202020204" pitchFamily="34" charset="0"/>
                  <a:cs typeface="Arial" panose="020B0604020202020204" pitchFamily="34" charset="0"/>
                </a:rPr>
                <a:t> es el </a:t>
              </a:r>
              <a:r>
                <a:rPr lang="es-ES" sz="4000" b="1" dirty="0">
                  <a:solidFill>
                    <a:srgbClr val="4F616E"/>
                  </a:solidFill>
                  <a:latin typeface="Arial" panose="020B0604020202020204" pitchFamily="34" charset="0"/>
                  <a:cs typeface="Arial" panose="020B0604020202020204" pitchFamily="34" charset="0"/>
                </a:rPr>
                <a:t>responsable</a:t>
              </a:r>
              <a:r>
                <a:rPr lang="es-ES" sz="4000" dirty="0">
                  <a:solidFill>
                    <a:srgbClr val="4F616E"/>
                  </a:solidFill>
                  <a:latin typeface="Arial" panose="020B0604020202020204" pitchFamily="34" charset="0"/>
                  <a:cs typeface="Arial" panose="020B0604020202020204" pitchFamily="34" charset="0"/>
                </a:rPr>
                <a:t> </a:t>
              </a:r>
            </a:p>
            <a:p>
              <a:r>
                <a:rPr lang="es-ES" sz="4000" dirty="0">
                  <a:solidFill>
                    <a:srgbClr val="4F616E"/>
                  </a:solidFill>
                  <a:latin typeface="Arial" panose="020B0604020202020204" pitchFamily="34" charset="0"/>
                  <a:cs typeface="Arial" panose="020B0604020202020204" pitchFamily="34" charset="0"/>
                </a:rPr>
                <a:t>de la “seguridad </a:t>
              </a:r>
              <a:r>
                <a:rPr lang="es-ES" sz="4000" b="1" dirty="0">
                  <a:solidFill>
                    <a:srgbClr val="4F616E"/>
                  </a:solidFill>
                  <a:latin typeface="Arial" panose="020B0604020202020204" pitchFamily="34" charset="0"/>
                  <a:cs typeface="Arial" panose="020B0604020202020204" pitchFamily="34" charset="0"/>
                </a:rPr>
                <a:t>de</a:t>
              </a:r>
              <a:r>
                <a:rPr lang="es-ES" sz="4000" dirty="0">
                  <a:solidFill>
                    <a:srgbClr val="4F616E"/>
                  </a:solidFill>
                  <a:latin typeface="Arial" panose="020B0604020202020204" pitchFamily="34" charset="0"/>
                  <a:cs typeface="Arial" panose="020B0604020202020204" pitchFamily="34" charset="0"/>
                </a:rPr>
                <a:t> la nube”</a:t>
              </a:r>
            </a:p>
          </p:txBody>
        </p:sp>
      </p:grpSp>
    </p:spTree>
    <p:extLst>
      <p:ext uri="{BB962C8B-B14F-4D97-AF65-F5344CB8AC3E}">
        <p14:creationId xmlns:p14="http://schemas.microsoft.com/office/powerpoint/2010/main" val="3151916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6152994" y="58801"/>
            <a:ext cx="12071666"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¿Y Accenture Security?</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325342" y="1224292"/>
            <a:ext cx="7768221"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AWS Responsabilidad compartida</a:t>
            </a:r>
            <a:endParaRPr lang="es-ES" sz="3600" b="1" dirty="0">
              <a:solidFill>
                <a:schemeClr val="accent1"/>
              </a:solidFill>
              <a:latin typeface="Lato Light"/>
              <a:cs typeface="Lato Light"/>
            </a:endParaRPr>
          </a:p>
        </p:txBody>
      </p:sp>
      <p:sp>
        <p:nvSpPr>
          <p:cNvPr id="6" name="Rectangle 5">
            <a:extLst>
              <a:ext uri="{FF2B5EF4-FFF2-40B4-BE49-F238E27FC236}">
                <a16:creationId xmlns:a16="http://schemas.microsoft.com/office/drawing/2014/main" id="{17FA3688-DDDD-4D41-B83A-8788B6BDBF3C}"/>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4" name="Marcador de contenido 4">
            <a:extLst>
              <a:ext uri="{FF2B5EF4-FFF2-40B4-BE49-F238E27FC236}">
                <a16:creationId xmlns:a16="http://schemas.microsoft.com/office/drawing/2014/main" id="{C20F8317-AADC-4FBB-BB83-DE2F57BB57D1}"/>
              </a:ext>
            </a:extLst>
          </p:cNvPr>
          <p:cNvSpPr txBox="1">
            <a:spLocks/>
          </p:cNvSpPr>
          <p:nvPr/>
        </p:nvSpPr>
        <p:spPr>
          <a:xfrm>
            <a:off x="852000" y="2675467"/>
            <a:ext cx="22680000" cy="666250"/>
          </a:xfrm>
          <a:prstGeom prst="rect">
            <a:avLst/>
          </a:prstGeom>
        </p:spPr>
        <p:txBody>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s-ES" sz="3200"/>
              <a:t>Los asuntos relacionados con la seguridad y la conformidad son una responsabilidad compartida entre AWS y el cliente.</a:t>
            </a:r>
          </a:p>
        </p:txBody>
      </p:sp>
      <p:sp>
        <p:nvSpPr>
          <p:cNvPr id="15" name="Marcador de contenido 4">
            <a:extLst>
              <a:ext uri="{FF2B5EF4-FFF2-40B4-BE49-F238E27FC236}">
                <a16:creationId xmlns:a16="http://schemas.microsoft.com/office/drawing/2014/main" id="{C9F2B335-123F-4497-B4EB-A52282E332BB}"/>
              </a:ext>
            </a:extLst>
          </p:cNvPr>
          <p:cNvSpPr txBox="1">
            <a:spLocks/>
          </p:cNvSpPr>
          <p:nvPr/>
        </p:nvSpPr>
        <p:spPr>
          <a:xfrm>
            <a:off x="883919" y="3743092"/>
            <a:ext cx="22680000" cy="3439103"/>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3200" b="0" dirty="0"/>
              <a:t>El cliente asume la responsabilidad y la administración de: </a:t>
            </a:r>
          </a:p>
          <a:p>
            <a:pPr>
              <a:spcBef>
                <a:spcPts val="3000"/>
              </a:spcBef>
            </a:pPr>
            <a:r>
              <a:rPr lang="es-ES" sz="3200" b="0" dirty="0"/>
              <a:t>El sistema operativo invitado (incluidas las actualizaciones y los parches de seguridad). </a:t>
            </a:r>
          </a:p>
          <a:p>
            <a:pPr>
              <a:spcBef>
                <a:spcPts val="3000"/>
              </a:spcBef>
            </a:pPr>
            <a:r>
              <a:rPr lang="es-ES" sz="3200" b="0" dirty="0"/>
              <a:t>De cualquier otro software de aplicaciones.</a:t>
            </a:r>
          </a:p>
          <a:p>
            <a:pPr>
              <a:spcBef>
                <a:spcPts val="3000"/>
              </a:spcBef>
            </a:pPr>
            <a:r>
              <a:rPr lang="es-ES" sz="3200" b="0" dirty="0"/>
              <a:t>De la configuración del firewall del grupo de seguridad que ofrece AWS.</a:t>
            </a:r>
          </a:p>
        </p:txBody>
      </p:sp>
      <p:grpSp>
        <p:nvGrpSpPr>
          <p:cNvPr id="16" name="Grupo 2">
            <a:extLst>
              <a:ext uri="{FF2B5EF4-FFF2-40B4-BE49-F238E27FC236}">
                <a16:creationId xmlns:a16="http://schemas.microsoft.com/office/drawing/2014/main" id="{EFFDAC97-6D0A-4417-990D-99C1DBAEC065}"/>
              </a:ext>
            </a:extLst>
          </p:cNvPr>
          <p:cNvGrpSpPr/>
          <p:nvPr/>
        </p:nvGrpSpPr>
        <p:grpSpPr>
          <a:xfrm>
            <a:off x="1290539" y="7629981"/>
            <a:ext cx="21802923" cy="4616688"/>
            <a:chOff x="1290539" y="7210881"/>
            <a:chExt cx="21802923" cy="4616688"/>
          </a:xfrm>
        </p:grpSpPr>
        <p:pic>
          <p:nvPicPr>
            <p:cNvPr id="17" name="Imagen 6">
              <a:extLst>
                <a:ext uri="{FF2B5EF4-FFF2-40B4-BE49-F238E27FC236}">
                  <a16:creationId xmlns:a16="http://schemas.microsoft.com/office/drawing/2014/main" id="{B534ED7D-2B2A-4F77-B832-B836477AD13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44907"/>
            <a:stretch/>
          </p:blipFill>
          <p:spPr>
            <a:xfrm>
              <a:off x="8951090" y="7295114"/>
              <a:ext cx="14142372" cy="4268597"/>
            </a:xfrm>
            <a:prstGeom prst="rect">
              <a:avLst/>
            </a:prstGeom>
          </p:spPr>
        </p:pic>
        <p:sp>
          <p:nvSpPr>
            <p:cNvPr id="18" name="Rectángulo: esquinas redondeadas 10">
              <a:extLst>
                <a:ext uri="{FF2B5EF4-FFF2-40B4-BE49-F238E27FC236}">
                  <a16:creationId xmlns:a16="http://schemas.microsoft.com/office/drawing/2014/main" id="{6C786125-B2C1-4668-99A5-A084022F349F}"/>
                </a:ext>
              </a:extLst>
            </p:cNvPr>
            <p:cNvSpPr/>
            <p:nvPr/>
          </p:nvSpPr>
          <p:spPr>
            <a:xfrm>
              <a:off x="1290539" y="7210881"/>
              <a:ext cx="21615644" cy="4616688"/>
            </a:xfrm>
            <a:prstGeom prst="roundRect">
              <a:avLst/>
            </a:prstGeom>
            <a:noFill/>
            <a:ln w="9525" cap="flat" cmpd="sng" algn="ctr">
              <a:solidFill>
                <a:srgbClr val="06113F"/>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9" name="Rectángulo 11">
              <a:extLst>
                <a:ext uri="{FF2B5EF4-FFF2-40B4-BE49-F238E27FC236}">
                  <a16:creationId xmlns:a16="http://schemas.microsoft.com/office/drawing/2014/main" id="{0BD1002C-FED9-4B1A-8DB7-39CCEC31F1DA}"/>
                </a:ext>
              </a:extLst>
            </p:cNvPr>
            <p:cNvSpPr/>
            <p:nvPr/>
          </p:nvSpPr>
          <p:spPr>
            <a:xfrm>
              <a:off x="1764120" y="8865375"/>
              <a:ext cx="6968574" cy="1323439"/>
            </a:xfrm>
            <a:prstGeom prst="rect">
              <a:avLst/>
            </a:prstGeom>
          </p:spPr>
          <p:txBody>
            <a:bodyPr wrap="none">
              <a:spAutoFit/>
            </a:bodyPr>
            <a:lstStyle/>
            <a:p>
              <a:pPr algn="ctr"/>
              <a:r>
                <a:rPr lang="es-ES" sz="4000" b="1" dirty="0">
                  <a:solidFill>
                    <a:srgbClr val="4F616E"/>
                  </a:solidFill>
                  <a:latin typeface="Arial" panose="020B0604020202020204" pitchFamily="34" charset="0"/>
                  <a:cs typeface="Arial" panose="020B0604020202020204" pitchFamily="34" charset="0"/>
                </a:rPr>
                <a:t>El cliente </a:t>
              </a:r>
              <a:r>
                <a:rPr lang="es-ES" sz="4000" dirty="0">
                  <a:solidFill>
                    <a:srgbClr val="4F616E"/>
                  </a:solidFill>
                  <a:latin typeface="Arial" panose="020B0604020202020204" pitchFamily="34" charset="0"/>
                  <a:cs typeface="Arial" panose="020B0604020202020204" pitchFamily="34" charset="0"/>
                </a:rPr>
                <a:t>es el </a:t>
              </a:r>
              <a:r>
                <a:rPr lang="es-ES" sz="4000" b="1" dirty="0">
                  <a:solidFill>
                    <a:srgbClr val="4F616E"/>
                  </a:solidFill>
                  <a:latin typeface="Arial" panose="020B0604020202020204" pitchFamily="34" charset="0"/>
                  <a:cs typeface="Arial" panose="020B0604020202020204" pitchFamily="34" charset="0"/>
                </a:rPr>
                <a:t>responsable</a:t>
              </a:r>
              <a:r>
                <a:rPr lang="es-ES" sz="4000" dirty="0">
                  <a:solidFill>
                    <a:srgbClr val="4F616E"/>
                  </a:solidFill>
                  <a:latin typeface="Arial" panose="020B0604020202020204" pitchFamily="34" charset="0"/>
                  <a:cs typeface="Arial" panose="020B0604020202020204" pitchFamily="34" charset="0"/>
                </a:rPr>
                <a:t> </a:t>
              </a:r>
            </a:p>
            <a:p>
              <a:pPr algn="ctr"/>
              <a:r>
                <a:rPr lang="es-ES" sz="4000" dirty="0">
                  <a:solidFill>
                    <a:srgbClr val="4F616E"/>
                  </a:solidFill>
                  <a:latin typeface="Arial" panose="020B0604020202020204" pitchFamily="34" charset="0"/>
                  <a:cs typeface="Arial" panose="020B0604020202020204" pitchFamily="34" charset="0"/>
                </a:rPr>
                <a:t>de la “seguridad </a:t>
              </a:r>
              <a:r>
                <a:rPr lang="es-ES" sz="4000" b="1" dirty="0">
                  <a:solidFill>
                    <a:srgbClr val="4F616E"/>
                  </a:solidFill>
                  <a:latin typeface="Arial" panose="020B0604020202020204" pitchFamily="34" charset="0"/>
                  <a:cs typeface="Arial" panose="020B0604020202020204" pitchFamily="34" charset="0"/>
                </a:rPr>
                <a:t>en</a:t>
              </a:r>
              <a:r>
                <a:rPr lang="es-ES" sz="4000" dirty="0">
                  <a:solidFill>
                    <a:srgbClr val="4F616E"/>
                  </a:solidFill>
                  <a:latin typeface="Arial" panose="020B0604020202020204" pitchFamily="34" charset="0"/>
                  <a:cs typeface="Arial" panose="020B0604020202020204" pitchFamily="34" charset="0"/>
                </a:rPr>
                <a:t> la nube”</a:t>
              </a:r>
            </a:p>
          </p:txBody>
        </p:sp>
      </p:grpSp>
    </p:spTree>
    <p:extLst>
      <p:ext uri="{BB962C8B-B14F-4D97-AF65-F5344CB8AC3E}">
        <p14:creationId xmlns:p14="http://schemas.microsoft.com/office/powerpoint/2010/main" val="42771014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6152994" y="58801"/>
            <a:ext cx="12071666"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¿Y Accenture Security?</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007498" y="1224292"/>
            <a:ext cx="8403909"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Cloud Security – Modelo compartido</a:t>
            </a:r>
            <a:endParaRPr lang="es-ES" sz="3600" b="1" dirty="0">
              <a:solidFill>
                <a:schemeClr val="accent1"/>
              </a:solidFill>
              <a:latin typeface="Lato Light"/>
              <a:cs typeface="Lato Light"/>
            </a:endParaRPr>
          </a:p>
        </p:txBody>
      </p:sp>
      <p:sp>
        <p:nvSpPr>
          <p:cNvPr id="6" name="Rectangle 5">
            <a:extLst>
              <a:ext uri="{FF2B5EF4-FFF2-40B4-BE49-F238E27FC236}">
                <a16:creationId xmlns:a16="http://schemas.microsoft.com/office/drawing/2014/main" id="{17FA3688-DDDD-4D41-B83A-8788B6BDBF3C}"/>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pic>
        <p:nvPicPr>
          <p:cNvPr id="18" name="Picture 2" descr="Resultado de imagen de cloud security shared model">
            <a:extLst>
              <a:ext uri="{FF2B5EF4-FFF2-40B4-BE49-F238E27FC236}">
                <a16:creationId xmlns:a16="http://schemas.microsoft.com/office/drawing/2014/main" id="{7C429903-EA17-4439-86EF-34BB62B72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768" y="2435268"/>
            <a:ext cx="10952114" cy="107701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D257F973-E815-4633-AECA-77882AB3C71A}"/>
              </a:ext>
            </a:extLst>
          </p:cNvPr>
          <p:cNvSpPr/>
          <p:nvPr/>
        </p:nvSpPr>
        <p:spPr>
          <a:xfrm>
            <a:off x="6746524" y="9437156"/>
            <a:ext cx="10836000" cy="3708000"/>
          </a:xfrm>
          <a:prstGeom prst="roundRect">
            <a:avLst/>
          </a:prstGeom>
          <a:solidFill>
            <a:srgbClr val="FF6F61">
              <a:alpha val="10000"/>
            </a:srgbClr>
          </a:solidFill>
          <a:ln>
            <a:solidFill>
              <a:srgbClr val="0611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7411084F-FDFD-458E-81D0-FE5FC2673E2E}"/>
              </a:ext>
            </a:extLst>
          </p:cNvPr>
          <p:cNvSpPr/>
          <p:nvPr/>
        </p:nvSpPr>
        <p:spPr>
          <a:xfrm>
            <a:off x="6746524" y="5710106"/>
            <a:ext cx="10836000" cy="3708000"/>
          </a:xfrm>
          <a:prstGeom prst="roundRect">
            <a:avLst/>
          </a:prstGeom>
          <a:solidFill>
            <a:srgbClr val="FF6F61">
              <a:alpha val="10000"/>
            </a:srgbClr>
          </a:solidFill>
          <a:ln>
            <a:solidFill>
              <a:srgbClr val="0611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Rounded Corners 8">
            <a:extLst>
              <a:ext uri="{FF2B5EF4-FFF2-40B4-BE49-F238E27FC236}">
                <a16:creationId xmlns:a16="http://schemas.microsoft.com/office/drawing/2014/main" id="{724D35BD-1D62-4E7C-BAEF-80B7E3E13B80}"/>
              </a:ext>
            </a:extLst>
          </p:cNvPr>
          <p:cNvSpPr/>
          <p:nvPr/>
        </p:nvSpPr>
        <p:spPr>
          <a:xfrm>
            <a:off x="6746524" y="3241086"/>
            <a:ext cx="10836000" cy="2448000"/>
          </a:xfrm>
          <a:prstGeom prst="roundRect">
            <a:avLst/>
          </a:prstGeom>
          <a:solidFill>
            <a:srgbClr val="FF6F61">
              <a:alpha val="10000"/>
            </a:srgbClr>
          </a:solidFill>
          <a:ln>
            <a:solidFill>
              <a:srgbClr val="0611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0540129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CF0836B-A52B-48BF-9C39-D8C212113E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7" name="Rectangle 6">
            <a:extLst>
              <a:ext uri="{FF2B5EF4-FFF2-40B4-BE49-F238E27FC236}">
                <a16:creationId xmlns:a16="http://schemas.microsoft.com/office/drawing/2014/main" id="{5DC3D81F-D1E5-4FB4-BFE4-60AF3D6EC814}"/>
              </a:ext>
            </a:extLst>
          </p:cNvPr>
          <p:cNvSpPr/>
          <p:nvPr/>
        </p:nvSpPr>
        <p:spPr>
          <a:xfrm>
            <a:off x="0" y="0"/>
            <a:ext cx="24377651" cy="1371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88825" y="5958000"/>
            <a:ext cx="21600000" cy="1759456"/>
          </a:xfrm>
          <a:prstGeom prst="rect">
            <a:avLst/>
          </a:prstGeom>
          <a:noFill/>
        </p:spPr>
        <p:txBody>
          <a:bodyPr wrap="square" rtlCol="0">
            <a:spAutoFit/>
          </a:bodyPr>
          <a:lstStyle/>
          <a:p>
            <a:pPr algn="ctr">
              <a:lnSpc>
                <a:spcPts val="13000"/>
              </a:lnSpc>
            </a:pPr>
            <a:r>
              <a:rPr lang="en-US" sz="13500" b="1" dirty="0">
                <a:solidFill>
                  <a:srgbClr val="06113F"/>
                </a:solidFill>
                <a:effectLst>
                  <a:outerShdw blurRad="38100" dist="38100" dir="2700000" algn="tl">
                    <a:srgbClr val="000000">
                      <a:alpha val="43137"/>
                    </a:srgbClr>
                  </a:outerShdw>
                </a:effectLst>
                <a:latin typeface="Lato" charset="0"/>
                <a:ea typeface="Lato" charset="0"/>
                <a:cs typeface="Lato" charset="0"/>
              </a:rPr>
              <a:t>ACCENTURE</a:t>
            </a:r>
            <a:r>
              <a:rPr lang="en-US" sz="13500" b="1" dirty="0">
                <a:solidFill>
                  <a:schemeClr val="accent3"/>
                </a:solidFill>
                <a:effectLst>
                  <a:outerShdw blurRad="38100" dist="38100" dir="2700000" algn="tl">
                    <a:srgbClr val="000000">
                      <a:alpha val="43137"/>
                    </a:srgbClr>
                  </a:outerShdw>
                </a:effectLst>
                <a:latin typeface="Lato" charset="0"/>
                <a:ea typeface="Lato" charset="0"/>
                <a:cs typeface="Lato" charset="0"/>
              </a:rPr>
              <a:t> </a:t>
            </a:r>
            <a:r>
              <a:rPr lang="en-US" sz="13500" b="1" dirty="0">
                <a:solidFill>
                  <a:srgbClr val="FF6F61"/>
                </a:solidFill>
                <a:effectLst>
                  <a:outerShdw blurRad="38100" dist="38100" dir="2700000" algn="tl">
                    <a:srgbClr val="000000">
                      <a:alpha val="43137"/>
                    </a:srgbClr>
                  </a:outerShdw>
                </a:effectLst>
                <a:latin typeface="Lato" charset="0"/>
                <a:ea typeface="Lato" charset="0"/>
                <a:cs typeface="Lato" charset="0"/>
              </a:rPr>
              <a:t>Y AWS</a:t>
            </a:r>
          </a:p>
        </p:txBody>
      </p:sp>
    </p:spTree>
    <p:extLst>
      <p:ext uri="{BB962C8B-B14F-4D97-AF65-F5344CB8AC3E}">
        <p14:creationId xmlns:p14="http://schemas.microsoft.com/office/powerpoint/2010/main" val="171758024"/>
      </p:ext>
    </p:ext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10050277" y="58801"/>
            <a:ext cx="4277097"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Agenda</a:t>
            </a:r>
          </a:p>
        </p:txBody>
      </p:sp>
      <p:sp>
        <p:nvSpPr>
          <p:cNvPr id="9" name="Rectangle 8">
            <a:extLst>
              <a:ext uri="{FF2B5EF4-FFF2-40B4-BE49-F238E27FC236}">
                <a16:creationId xmlns:a16="http://schemas.microsoft.com/office/drawing/2014/main" id="{E2DDB4F3-6338-40FC-A2C9-DE23FB91E6D6}"/>
              </a:ext>
            </a:extLst>
          </p:cNvPr>
          <p:cNvSpPr/>
          <p:nvPr/>
        </p:nvSpPr>
        <p:spPr>
          <a:xfrm>
            <a:off x="4988825" y="164507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grpSp>
        <p:nvGrpSpPr>
          <p:cNvPr id="2" name="Group 1">
            <a:extLst>
              <a:ext uri="{FF2B5EF4-FFF2-40B4-BE49-F238E27FC236}">
                <a16:creationId xmlns:a16="http://schemas.microsoft.com/office/drawing/2014/main" id="{10D52C4E-92D5-40EA-B1B6-C908247E4BD3}"/>
              </a:ext>
            </a:extLst>
          </p:cNvPr>
          <p:cNvGrpSpPr/>
          <p:nvPr/>
        </p:nvGrpSpPr>
        <p:grpSpPr>
          <a:xfrm>
            <a:off x="3257088" y="2160443"/>
            <a:ext cx="17863474" cy="4085587"/>
            <a:chOff x="1754218" y="2459021"/>
            <a:chExt cx="17863474" cy="4085587"/>
          </a:xfrm>
        </p:grpSpPr>
        <p:sp>
          <p:nvSpPr>
            <p:cNvPr id="8" name="Freeform 143">
              <a:extLst>
                <a:ext uri="{FF2B5EF4-FFF2-40B4-BE49-F238E27FC236}">
                  <a16:creationId xmlns:a16="http://schemas.microsoft.com/office/drawing/2014/main" id="{D4AFBA97-345C-4917-8612-59F0BE6D6C3D}"/>
                </a:ext>
              </a:extLst>
            </p:cNvPr>
            <p:cNvSpPr>
              <a:spLocks noChangeArrowheads="1"/>
            </p:cNvSpPr>
            <p:nvPr/>
          </p:nvSpPr>
          <p:spPr bwMode="auto">
            <a:xfrm>
              <a:off x="1754218" y="2584608"/>
              <a:ext cx="17640000" cy="396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10" name="Freeform 144">
              <a:extLst>
                <a:ext uri="{FF2B5EF4-FFF2-40B4-BE49-F238E27FC236}">
                  <a16:creationId xmlns:a16="http://schemas.microsoft.com/office/drawing/2014/main" id="{1139F2DB-A91B-4BE1-81BE-41B12DB0EDE3}"/>
                </a:ext>
              </a:extLst>
            </p:cNvPr>
            <p:cNvSpPr>
              <a:spLocks noChangeArrowheads="1"/>
            </p:cNvSpPr>
            <p:nvPr/>
          </p:nvSpPr>
          <p:spPr bwMode="auto">
            <a:xfrm>
              <a:off x="2235014" y="2459021"/>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5"/>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11" name="Freeform 145">
              <a:extLst>
                <a:ext uri="{FF2B5EF4-FFF2-40B4-BE49-F238E27FC236}">
                  <a16:creationId xmlns:a16="http://schemas.microsoft.com/office/drawing/2014/main" id="{AA4699A5-6867-4FA3-99D2-4A21CBFC089B}"/>
                </a:ext>
              </a:extLst>
            </p:cNvPr>
            <p:cNvSpPr>
              <a:spLocks noChangeArrowheads="1"/>
            </p:cNvSpPr>
            <p:nvPr/>
          </p:nvSpPr>
          <p:spPr bwMode="auto">
            <a:xfrm flipH="1">
              <a:off x="2105513" y="2459021"/>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5">
                <a:lumMod val="75000"/>
              </a:schemeClr>
            </a:solidFill>
            <a:ln>
              <a:noFill/>
            </a:ln>
            <a:effectLst/>
          </p:spPr>
          <p:txBody>
            <a:bodyPr wrap="none" anchor="ctr"/>
            <a:lstStyle/>
            <a:p>
              <a:endParaRPr lang="en-US" sz="6000"/>
            </a:p>
          </p:txBody>
        </p:sp>
        <p:sp>
          <p:nvSpPr>
            <p:cNvPr id="12" name="Freeform 146">
              <a:extLst>
                <a:ext uri="{FF2B5EF4-FFF2-40B4-BE49-F238E27FC236}">
                  <a16:creationId xmlns:a16="http://schemas.microsoft.com/office/drawing/2014/main" id="{0076FDBC-9E7A-4CF6-9EDA-5EAA83C0127E}"/>
                </a:ext>
              </a:extLst>
            </p:cNvPr>
            <p:cNvSpPr>
              <a:spLocks noChangeArrowheads="1"/>
            </p:cNvSpPr>
            <p:nvPr/>
          </p:nvSpPr>
          <p:spPr bwMode="auto">
            <a:xfrm>
              <a:off x="19382846" y="2582024"/>
              <a:ext cx="234846" cy="396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5"/>
            </a:solidFill>
            <a:ln>
              <a:noFill/>
            </a:ln>
            <a:effectLst/>
          </p:spPr>
          <p:txBody>
            <a:bodyPr wrap="none" anchor="ctr"/>
            <a:lstStyle/>
            <a:p>
              <a:endParaRPr lang="en-US" sz="6000"/>
            </a:p>
          </p:txBody>
        </p:sp>
        <p:sp>
          <p:nvSpPr>
            <p:cNvPr id="16" name="TextBox 15">
              <a:extLst>
                <a:ext uri="{FF2B5EF4-FFF2-40B4-BE49-F238E27FC236}">
                  <a16:creationId xmlns:a16="http://schemas.microsoft.com/office/drawing/2014/main" id="{FD42DB03-E1D0-4034-B140-3BB33C11317E}"/>
                </a:ext>
              </a:extLst>
            </p:cNvPr>
            <p:cNvSpPr txBox="1"/>
            <p:nvPr/>
          </p:nvSpPr>
          <p:spPr>
            <a:xfrm>
              <a:off x="2681619" y="2675883"/>
              <a:ext cx="715224" cy="1200310"/>
            </a:xfrm>
            <a:prstGeom prst="rect">
              <a:avLst/>
            </a:prstGeom>
            <a:noFill/>
          </p:spPr>
          <p:txBody>
            <a:bodyPr wrap="none" lIns="91422" tIns="45711" rIns="91422" bIns="45711" rtlCol="0">
              <a:spAutoFit/>
            </a:bodyPr>
            <a:lstStyle/>
            <a:p>
              <a:pPr algn="ctr"/>
              <a:r>
                <a:rPr lang="en-US" sz="7200" b="1" dirty="0">
                  <a:solidFill>
                    <a:srgbClr val="FF6F61"/>
                  </a:solidFill>
                  <a:latin typeface="Lato" charset="0"/>
                  <a:ea typeface="Lato" charset="0"/>
                  <a:cs typeface="Lato" charset="0"/>
                </a:rPr>
                <a:t>1</a:t>
              </a:r>
              <a:endParaRPr lang="id-ID" sz="7200" b="1" dirty="0">
                <a:solidFill>
                  <a:srgbClr val="FF6F61"/>
                </a:solidFill>
                <a:latin typeface="Lato" charset="0"/>
                <a:ea typeface="Lato" charset="0"/>
                <a:cs typeface="Lato" charset="0"/>
              </a:endParaRPr>
            </a:p>
          </p:txBody>
        </p:sp>
        <p:sp>
          <p:nvSpPr>
            <p:cNvPr id="18" name="Rectangle 17">
              <a:extLst>
                <a:ext uri="{FF2B5EF4-FFF2-40B4-BE49-F238E27FC236}">
                  <a16:creationId xmlns:a16="http://schemas.microsoft.com/office/drawing/2014/main" id="{5A81805B-3BCD-4E00-BE62-894F368C3155}"/>
                </a:ext>
              </a:extLst>
            </p:cNvPr>
            <p:cNvSpPr/>
            <p:nvPr/>
          </p:nvSpPr>
          <p:spPr>
            <a:xfrm>
              <a:off x="3962810" y="2721093"/>
              <a:ext cx="14400000" cy="3671005"/>
            </a:xfrm>
            <a:prstGeom prst="rect">
              <a:avLst/>
            </a:prstGeom>
          </p:spPr>
          <p:txBody>
            <a:bodyPr wrap="square">
              <a:spAutoFit/>
            </a:bodyPr>
            <a:lstStyle/>
            <a:p>
              <a:pPr>
                <a:lnSpc>
                  <a:spcPct val="150000"/>
                </a:lnSpc>
              </a:pPr>
              <a:r>
                <a:rPr lang="es-ES_tradnl" sz="4000" b="1" dirty="0">
                  <a:latin typeface="Lato Light" charset="0"/>
                </a:rPr>
                <a:t>Introducción</a:t>
              </a:r>
            </a:p>
            <a:p>
              <a:pPr marL="1485717" lvl="1" indent="-571500">
                <a:lnSpc>
                  <a:spcPct val="150000"/>
                </a:lnSpc>
                <a:buFont typeface="Arial" panose="020B0604020202020204" pitchFamily="34" charset="0"/>
                <a:buChar char="•"/>
              </a:pPr>
              <a:r>
                <a:rPr lang="es-ES_tradnl" sz="4000" dirty="0">
                  <a:latin typeface="Lato Light" charset="0"/>
                </a:rPr>
                <a:t>¿Quién soy yo?</a:t>
              </a:r>
            </a:p>
            <a:p>
              <a:pPr marL="1485717" lvl="1" indent="-571500">
                <a:lnSpc>
                  <a:spcPct val="150000"/>
                </a:lnSpc>
                <a:buFont typeface="Arial" panose="020B0604020202020204" pitchFamily="34" charset="0"/>
                <a:buChar char="•"/>
              </a:pPr>
              <a:r>
                <a:rPr lang="es-ES_tradnl" sz="4000" dirty="0">
                  <a:latin typeface="Lato Light" charset="0"/>
                </a:rPr>
                <a:t>¿Qué hace Accenture?</a:t>
              </a:r>
              <a:endParaRPr lang="es-ES" sz="4000" dirty="0">
                <a:latin typeface="Lato Light" charset="0"/>
              </a:endParaRPr>
            </a:p>
            <a:p>
              <a:pPr marL="1485717" lvl="1" indent="-571500">
                <a:lnSpc>
                  <a:spcPct val="150000"/>
                </a:lnSpc>
                <a:buFont typeface="Arial" panose="020B0604020202020204" pitchFamily="34" charset="0"/>
                <a:buChar char="•"/>
              </a:pPr>
              <a:r>
                <a:rPr lang="es-ES_tradnl" sz="4000" dirty="0">
                  <a:latin typeface="Lato Light" charset="0"/>
                </a:rPr>
                <a:t>¿Y Accenture Security?</a:t>
              </a:r>
              <a:endParaRPr lang="es-ES" sz="4000" dirty="0">
                <a:latin typeface="Lato Light" charset="0"/>
              </a:endParaRPr>
            </a:p>
          </p:txBody>
        </p:sp>
      </p:grpSp>
      <p:grpSp>
        <p:nvGrpSpPr>
          <p:cNvPr id="19" name="Group 18">
            <a:extLst>
              <a:ext uri="{FF2B5EF4-FFF2-40B4-BE49-F238E27FC236}">
                <a16:creationId xmlns:a16="http://schemas.microsoft.com/office/drawing/2014/main" id="{53D45EB2-8268-486A-A47B-46BFF3CC906E}"/>
              </a:ext>
            </a:extLst>
          </p:cNvPr>
          <p:cNvGrpSpPr/>
          <p:nvPr/>
        </p:nvGrpSpPr>
        <p:grpSpPr>
          <a:xfrm>
            <a:off x="3257088" y="6583276"/>
            <a:ext cx="17863474" cy="3725587"/>
            <a:chOff x="1754218" y="2459021"/>
            <a:chExt cx="17863474" cy="3725587"/>
          </a:xfrm>
        </p:grpSpPr>
        <p:sp>
          <p:nvSpPr>
            <p:cNvPr id="20" name="Freeform 143">
              <a:extLst>
                <a:ext uri="{FF2B5EF4-FFF2-40B4-BE49-F238E27FC236}">
                  <a16:creationId xmlns:a16="http://schemas.microsoft.com/office/drawing/2014/main" id="{7ECE0265-55D5-47B0-B3EF-DB0AECB31C8F}"/>
                </a:ext>
              </a:extLst>
            </p:cNvPr>
            <p:cNvSpPr>
              <a:spLocks noChangeArrowheads="1"/>
            </p:cNvSpPr>
            <p:nvPr/>
          </p:nvSpPr>
          <p:spPr bwMode="auto">
            <a:xfrm>
              <a:off x="1754218" y="2584608"/>
              <a:ext cx="17640000" cy="36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21" name="Freeform 144">
              <a:extLst>
                <a:ext uri="{FF2B5EF4-FFF2-40B4-BE49-F238E27FC236}">
                  <a16:creationId xmlns:a16="http://schemas.microsoft.com/office/drawing/2014/main" id="{0D74E658-0C65-45C1-8E15-D53F35049DA2}"/>
                </a:ext>
              </a:extLst>
            </p:cNvPr>
            <p:cNvSpPr>
              <a:spLocks noChangeArrowheads="1"/>
            </p:cNvSpPr>
            <p:nvPr/>
          </p:nvSpPr>
          <p:spPr bwMode="auto">
            <a:xfrm>
              <a:off x="2235014" y="2459021"/>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5"/>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22" name="Freeform 145">
              <a:extLst>
                <a:ext uri="{FF2B5EF4-FFF2-40B4-BE49-F238E27FC236}">
                  <a16:creationId xmlns:a16="http://schemas.microsoft.com/office/drawing/2014/main" id="{C8256DC4-F9E3-4B2C-A42C-D730AB20507F}"/>
                </a:ext>
              </a:extLst>
            </p:cNvPr>
            <p:cNvSpPr>
              <a:spLocks noChangeArrowheads="1"/>
            </p:cNvSpPr>
            <p:nvPr/>
          </p:nvSpPr>
          <p:spPr bwMode="auto">
            <a:xfrm flipH="1">
              <a:off x="2105513" y="2459021"/>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5">
                <a:lumMod val="75000"/>
              </a:schemeClr>
            </a:solidFill>
            <a:ln>
              <a:noFill/>
            </a:ln>
            <a:effectLst/>
          </p:spPr>
          <p:txBody>
            <a:bodyPr wrap="none" anchor="ctr"/>
            <a:lstStyle/>
            <a:p>
              <a:endParaRPr lang="en-US" sz="6000"/>
            </a:p>
          </p:txBody>
        </p:sp>
        <p:sp>
          <p:nvSpPr>
            <p:cNvPr id="23" name="Freeform 146">
              <a:extLst>
                <a:ext uri="{FF2B5EF4-FFF2-40B4-BE49-F238E27FC236}">
                  <a16:creationId xmlns:a16="http://schemas.microsoft.com/office/drawing/2014/main" id="{C5FEF82F-B326-44AA-8AEB-E34F7716CF28}"/>
                </a:ext>
              </a:extLst>
            </p:cNvPr>
            <p:cNvSpPr>
              <a:spLocks noChangeArrowheads="1"/>
            </p:cNvSpPr>
            <p:nvPr/>
          </p:nvSpPr>
          <p:spPr bwMode="auto">
            <a:xfrm>
              <a:off x="19382846" y="2582024"/>
              <a:ext cx="234846" cy="36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5"/>
            </a:solidFill>
            <a:ln>
              <a:noFill/>
            </a:ln>
            <a:effectLst/>
          </p:spPr>
          <p:txBody>
            <a:bodyPr wrap="none" anchor="ctr"/>
            <a:lstStyle/>
            <a:p>
              <a:endParaRPr lang="en-US" sz="6000"/>
            </a:p>
          </p:txBody>
        </p:sp>
        <p:sp>
          <p:nvSpPr>
            <p:cNvPr id="24" name="TextBox 23">
              <a:extLst>
                <a:ext uri="{FF2B5EF4-FFF2-40B4-BE49-F238E27FC236}">
                  <a16:creationId xmlns:a16="http://schemas.microsoft.com/office/drawing/2014/main" id="{C127B162-8EC1-4FBD-8F14-0B5102CDD125}"/>
                </a:ext>
              </a:extLst>
            </p:cNvPr>
            <p:cNvSpPr txBox="1"/>
            <p:nvPr/>
          </p:nvSpPr>
          <p:spPr>
            <a:xfrm>
              <a:off x="2681619" y="2675883"/>
              <a:ext cx="715224" cy="1200310"/>
            </a:xfrm>
            <a:prstGeom prst="rect">
              <a:avLst/>
            </a:prstGeom>
            <a:noFill/>
          </p:spPr>
          <p:txBody>
            <a:bodyPr wrap="none" lIns="91422" tIns="45711" rIns="91422" bIns="45711" rtlCol="0">
              <a:spAutoFit/>
            </a:bodyPr>
            <a:lstStyle/>
            <a:p>
              <a:pPr algn="ctr"/>
              <a:r>
                <a:rPr lang="en-US" sz="7200" b="1" dirty="0">
                  <a:solidFill>
                    <a:srgbClr val="FF6F61"/>
                  </a:solidFill>
                  <a:latin typeface="Lato" charset="0"/>
                  <a:ea typeface="Lato" charset="0"/>
                  <a:cs typeface="Lato" charset="0"/>
                </a:rPr>
                <a:t>2</a:t>
              </a:r>
              <a:endParaRPr lang="id-ID" sz="7200" b="1" dirty="0">
                <a:solidFill>
                  <a:srgbClr val="FF6F61"/>
                </a:solidFill>
                <a:latin typeface="Lato" charset="0"/>
                <a:ea typeface="Lato" charset="0"/>
                <a:cs typeface="Lato" charset="0"/>
              </a:endParaRPr>
            </a:p>
          </p:txBody>
        </p:sp>
        <p:sp>
          <p:nvSpPr>
            <p:cNvPr id="25" name="Rectangle 24">
              <a:extLst>
                <a:ext uri="{FF2B5EF4-FFF2-40B4-BE49-F238E27FC236}">
                  <a16:creationId xmlns:a16="http://schemas.microsoft.com/office/drawing/2014/main" id="{32D11627-F24B-45D7-8086-33F446F8A2BD}"/>
                </a:ext>
              </a:extLst>
            </p:cNvPr>
            <p:cNvSpPr/>
            <p:nvPr/>
          </p:nvSpPr>
          <p:spPr>
            <a:xfrm>
              <a:off x="3962810" y="2721093"/>
              <a:ext cx="14400000" cy="3313086"/>
            </a:xfrm>
            <a:prstGeom prst="rect">
              <a:avLst/>
            </a:prstGeom>
          </p:spPr>
          <p:txBody>
            <a:bodyPr wrap="square">
              <a:spAutoFit/>
            </a:bodyPr>
            <a:lstStyle/>
            <a:p>
              <a:pPr>
                <a:lnSpc>
                  <a:spcPct val="150000"/>
                </a:lnSpc>
              </a:pPr>
              <a:r>
                <a:rPr lang="es-ES_tradnl" b="1" dirty="0">
                  <a:latin typeface="Lato Light" charset="0"/>
                </a:rPr>
                <a:t>High performance cloud </a:t>
              </a:r>
              <a:r>
                <a:rPr lang="es-ES_tradnl" b="1" dirty="0" err="1">
                  <a:latin typeface="Lato Light" charset="0"/>
                </a:rPr>
                <a:t>security</a:t>
              </a:r>
              <a:r>
                <a:rPr lang="es-ES_tradnl" b="1" dirty="0">
                  <a:latin typeface="Lato Light" charset="0"/>
                </a:rPr>
                <a:t> architecture with AWS</a:t>
              </a:r>
            </a:p>
            <a:p>
              <a:pPr marL="1485717" lvl="1" indent="-571500">
                <a:lnSpc>
                  <a:spcPct val="150000"/>
                </a:lnSpc>
                <a:buFont typeface="Arial" panose="020B0604020202020204" pitchFamily="34" charset="0"/>
                <a:buChar char="•"/>
              </a:pPr>
              <a:r>
                <a:rPr lang="es-ES_tradnl" dirty="0">
                  <a:latin typeface="Lato Light" charset="0"/>
                </a:rPr>
                <a:t>Accenture y AWS</a:t>
              </a:r>
            </a:p>
            <a:p>
              <a:pPr marL="1485717" lvl="1" indent="-571500">
                <a:lnSpc>
                  <a:spcPct val="150000"/>
                </a:lnSpc>
                <a:buFont typeface="Arial" panose="020B0604020202020204" pitchFamily="34" charset="0"/>
                <a:buChar char="•"/>
              </a:pPr>
              <a:r>
                <a:rPr lang="es-ES_tradnl" dirty="0">
                  <a:latin typeface="Lato Light" charset="0"/>
                </a:rPr>
                <a:t>Ejemplos de arquitectura</a:t>
              </a:r>
            </a:p>
            <a:p>
              <a:pPr marL="1485717" lvl="1" indent="-571500">
                <a:lnSpc>
                  <a:spcPct val="150000"/>
                </a:lnSpc>
                <a:buFont typeface="Arial" panose="020B0604020202020204" pitchFamily="34" charset="0"/>
                <a:buChar char="•"/>
              </a:pPr>
              <a:r>
                <a:rPr lang="es-ES_tradnl" dirty="0">
                  <a:latin typeface="Lato Light" charset="0"/>
                </a:rPr>
                <a:t>Casos de éxito</a:t>
              </a:r>
            </a:p>
          </p:txBody>
        </p:sp>
      </p:grpSp>
      <p:grpSp>
        <p:nvGrpSpPr>
          <p:cNvPr id="26" name="Group 25">
            <a:extLst>
              <a:ext uri="{FF2B5EF4-FFF2-40B4-BE49-F238E27FC236}">
                <a16:creationId xmlns:a16="http://schemas.microsoft.com/office/drawing/2014/main" id="{47BC5935-0231-4DEF-9C33-B5B3D9D05CEE}"/>
              </a:ext>
            </a:extLst>
          </p:cNvPr>
          <p:cNvGrpSpPr/>
          <p:nvPr/>
        </p:nvGrpSpPr>
        <p:grpSpPr>
          <a:xfrm>
            <a:off x="3257088" y="10646108"/>
            <a:ext cx="17863474" cy="1925587"/>
            <a:chOff x="1754218" y="2459021"/>
            <a:chExt cx="17863474" cy="1925587"/>
          </a:xfrm>
        </p:grpSpPr>
        <p:sp>
          <p:nvSpPr>
            <p:cNvPr id="27" name="Freeform 143">
              <a:extLst>
                <a:ext uri="{FF2B5EF4-FFF2-40B4-BE49-F238E27FC236}">
                  <a16:creationId xmlns:a16="http://schemas.microsoft.com/office/drawing/2014/main" id="{59596659-1714-42C5-95F3-55A5046F72F9}"/>
                </a:ext>
              </a:extLst>
            </p:cNvPr>
            <p:cNvSpPr>
              <a:spLocks noChangeArrowheads="1"/>
            </p:cNvSpPr>
            <p:nvPr/>
          </p:nvSpPr>
          <p:spPr bwMode="auto">
            <a:xfrm>
              <a:off x="1754218" y="2584608"/>
              <a:ext cx="17640000" cy="18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28" name="Freeform 144">
              <a:extLst>
                <a:ext uri="{FF2B5EF4-FFF2-40B4-BE49-F238E27FC236}">
                  <a16:creationId xmlns:a16="http://schemas.microsoft.com/office/drawing/2014/main" id="{1A4C3BB9-3861-4C5C-93B2-6977D90FB971}"/>
                </a:ext>
              </a:extLst>
            </p:cNvPr>
            <p:cNvSpPr>
              <a:spLocks noChangeArrowheads="1"/>
            </p:cNvSpPr>
            <p:nvPr/>
          </p:nvSpPr>
          <p:spPr bwMode="auto">
            <a:xfrm>
              <a:off x="2235014" y="2459021"/>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5"/>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29" name="Freeform 145">
              <a:extLst>
                <a:ext uri="{FF2B5EF4-FFF2-40B4-BE49-F238E27FC236}">
                  <a16:creationId xmlns:a16="http://schemas.microsoft.com/office/drawing/2014/main" id="{E17B6FF5-A4C1-4ED4-B4FB-17265E51D086}"/>
                </a:ext>
              </a:extLst>
            </p:cNvPr>
            <p:cNvSpPr>
              <a:spLocks noChangeArrowheads="1"/>
            </p:cNvSpPr>
            <p:nvPr/>
          </p:nvSpPr>
          <p:spPr bwMode="auto">
            <a:xfrm flipH="1">
              <a:off x="2105513" y="2459021"/>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5">
                <a:lumMod val="75000"/>
              </a:schemeClr>
            </a:solidFill>
            <a:ln>
              <a:noFill/>
            </a:ln>
            <a:effectLst/>
          </p:spPr>
          <p:txBody>
            <a:bodyPr wrap="none" anchor="ctr"/>
            <a:lstStyle/>
            <a:p>
              <a:endParaRPr lang="en-US" sz="6000"/>
            </a:p>
          </p:txBody>
        </p:sp>
        <p:sp>
          <p:nvSpPr>
            <p:cNvPr id="30" name="Freeform 146">
              <a:extLst>
                <a:ext uri="{FF2B5EF4-FFF2-40B4-BE49-F238E27FC236}">
                  <a16:creationId xmlns:a16="http://schemas.microsoft.com/office/drawing/2014/main" id="{10F84062-0118-4E2B-A20B-DA503754DBE9}"/>
                </a:ext>
              </a:extLst>
            </p:cNvPr>
            <p:cNvSpPr>
              <a:spLocks noChangeArrowheads="1"/>
            </p:cNvSpPr>
            <p:nvPr/>
          </p:nvSpPr>
          <p:spPr bwMode="auto">
            <a:xfrm>
              <a:off x="19382846" y="2582024"/>
              <a:ext cx="234846" cy="18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5"/>
            </a:solidFill>
            <a:ln>
              <a:noFill/>
            </a:ln>
            <a:effectLst/>
          </p:spPr>
          <p:txBody>
            <a:bodyPr wrap="none" anchor="ctr"/>
            <a:lstStyle/>
            <a:p>
              <a:endParaRPr lang="en-US" sz="6000"/>
            </a:p>
          </p:txBody>
        </p:sp>
        <p:sp>
          <p:nvSpPr>
            <p:cNvPr id="31" name="TextBox 30">
              <a:extLst>
                <a:ext uri="{FF2B5EF4-FFF2-40B4-BE49-F238E27FC236}">
                  <a16:creationId xmlns:a16="http://schemas.microsoft.com/office/drawing/2014/main" id="{CEE1D562-1A70-47AE-9500-0FDD0829CB99}"/>
                </a:ext>
              </a:extLst>
            </p:cNvPr>
            <p:cNvSpPr txBox="1"/>
            <p:nvPr/>
          </p:nvSpPr>
          <p:spPr>
            <a:xfrm>
              <a:off x="2681619" y="2675883"/>
              <a:ext cx="715224" cy="1200310"/>
            </a:xfrm>
            <a:prstGeom prst="rect">
              <a:avLst/>
            </a:prstGeom>
            <a:noFill/>
          </p:spPr>
          <p:txBody>
            <a:bodyPr wrap="none" lIns="91422" tIns="45711" rIns="91422" bIns="45711" rtlCol="0">
              <a:spAutoFit/>
            </a:bodyPr>
            <a:lstStyle/>
            <a:p>
              <a:pPr algn="ctr"/>
              <a:r>
                <a:rPr lang="en-US" sz="7200" b="1" dirty="0">
                  <a:solidFill>
                    <a:srgbClr val="FF6F61"/>
                  </a:solidFill>
                  <a:latin typeface="Lato" charset="0"/>
                  <a:ea typeface="Lato" charset="0"/>
                  <a:cs typeface="Lato" charset="0"/>
                </a:rPr>
                <a:t>3</a:t>
              </a:r>
              <a:endParaRPr lang="id-ID" sz="7200" b="1" dirty="0">
                <a:solidFill>
                  <a:srgbClr val="FF6F61"/>
                </a:solidFill>
                <a:latin typeface="Lato" charset="0"/>
                <a:ea typeface="Lato" charset="0"/>
                <a:cs typeface="Lato" charset="0"/>
              </a:endParaRPr>
            </a:p>
          </p:txBody>
        </p:sp>
        <p:sp>
          <p:nvSpPr>
            <p:cNvPr id="32" name="Rectangle 31">
              <a:extLst>
                <a:ext uri="{FF2B5EF4-FFF2-40B4-BE49-F238E27FC236}">
                  <a16:creationId xmlns:a16="http://schemas.microsoft.com/office/drawing/2014/main" id="{803AB27B-446A-443E-A6A8-B9B6676EE13D}"/>
                </a:ext>
              </a:extLst>
            </p:cNvPr>
            <p:cNvSpPr/>
            <p:nvPr/>
          </p:nvSpPr>
          <p:spPr>
            <a:xfrm>
              <a:off x="3962810" y="2721093"/>
              <a:ext cx="14400000" cy="820096"/>
            </a:xfrm>
            <a:prstGeom prst="rect">
              <a:avLst/>
            </a:prstGeom>
          </p:spPr>
          <p:txBody>
            <a:bodyPr wrap="square">
              <a:spAutoFit/>
            </a:bodyPr>
            <a:lstStyle/>
            <a:p>
              <a:pPr>
                <a:lnSpc>
                  <a:spcPct val="150000"/>
                </a:lnSpc>
              </a:pPr>
              <a:r>
                <a:rPr lang="es-ES_tradnl" b="1" dirty="0">
                  <a:latin typeface="Lato Light" charset="0"/>
                </a:rPr>
                <a:t>Accenture AWS </a:t>
              </a:r>
              <a:r>
                <a:rPr lang="es-ES_tradnl" b="1" dirty="0" err="1">
                  <a:latin typeface="Lato Light" charset="0"/>
                </a:rPr>
                <a:t>Academy</a:t>
              </a:r>
              <a:endParaRPr lang="es-ES_tradnl" dirty="0">
                <a:latin typeface="Lato Light" charset="0"/>
              </a:endParaRPr>
            </a:p>
          </p:txBody>
        </p:sp>
      </p:grpSp>
      <p:grpSp>
        <p:nvGrpSpPr>
          <p:cNvPr id="5" name="Group 4">
            <a:extLst>
              <a:ext uri="{FF2B5EF4-FFF2-40B4-BE49-F238E27FC236}">
                <a16:creationId xmlns:a16="http://schemas.microsoft.com/office/drawing/2014/main" id="{CE87C551-71DD-4E67-8A3F-2ED6D58E73F2}"/>
              </a:ext>
            </a:extLst>
          </p:cNvPr>
          <p:cNvGrpSpPr/>
          <p:nvPr/>
        </p:nvGrpSpPr>
        <p:grpSpPr>
          <a:xfrm>
            <a:off x="18125643" y="5373520"/>
            <a:ext cx="2642880" cy="720000"/>
            <a:chOff x="18125643" y="5448735"/>
            <a:chExt cx="2642880" cy="720000"/>
          </a:xfrm>
        </p:grpSpPr>
        <p:pic>
          <p:nvPicPr>
            <p:cNvPr id="2050" name="Picture 2" descr="http://icons.iconarchive.com/icons/paomedia/small-n-flat/1024/clock-icon.png">
              <a:extLst>
                <a:ext uri="{FF2B5EF4-FFF2-40B4-BE49-F238E27FC236}">
                  <a16:creationId xmlns:a16="http://schemas.microsoft.com/office/drawing/2014/main" id="{67519AF9-7D9C-464B-A73C-781D97E39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5643" y="54487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01F7410-BE24-4592-A5FD-680E38D44006}"/>
                </a:ext>
              </a:extLst>
            </p:cNvPr>
            <p:cNvSpPr/>
            <p:nvPr/>
          </p:nvSpPr>
          <p:spPr>
            <a:xfrm>
              <a:off x="18962836" y="5577903"/>
              <a:ext cx="1805687" cy="461665"/>
            </a:xfrm>
            <a:prstGeom prst="rect">
              <a:avLst/>
            </a:prstGeom>
          </p:spPr>
          <p:txBody>
            <a:bodyPr wrap="none">
              <a:spAutoFit/>
            </a:bodyPr>
            <a:lstStyle/>
            <a:p>
              <a:r>
                <a:rPr lang="es-ES_tradnl" sz="2400" b="1" dirty="0">
                  <a:latin typeface="Lato Light" charset="0"/>
                </a:rPr>
                <a:t>20 minutos</a:t>
              </a:r>
              <a:endParaRPr lang="es-ES" sz="2400" dirty="0"/>
            </a:p>
          </p:txBody>
        </p:sp>
      </p:grpSp>
      <p:grpSp>
        <p:nvGrpSpPr>
          <p:cNvPr id="36" name="Group 35">
            <a:extLst>
              <a:ext uri="{FF2B5EF4-FFF2-40B4-BE49-F238E27FC236}">
                <a16:creationId xmlns:a16="http://schemas.microsoft.com/office/drawing/2014/main" id="{E32B5250-5294-458E-A854-C3E771BA5B23}"/>
              </a:ext>
            </a:extLst>
          </p:cNvPr>
          <p:cNvGrpSpPr/>
          <p:nvPr/>
        </p:nvGrpSpPr>
        <p:grpSpPr>
          <a:xfrm>
            <a:off x="18125643" y="9438434"/>
            <a:ext cx="2642880" cy="720000"/>
            <a:chOff x="18125643" y="5448735"/>
            <a:chExt cx="2642880" cy="720000"/>
          </a:xfrm>
        </p:grpSpPr>
        <p:pic>
          <p:nvPicPr>
            <p:cNvPr id="37" name="Picture 2" descr="http://icons.iconarchive.com/icons/paomedia/small-n-flat/1024/clock-icon.png">
              <a:extLst>
                <a:ext uri="{FF2B5EF4-FFF2-40B4-BE49-F238E27FC236}">
                  <a16:creationId xmlns:a16="http://schemas.microsoft.com/office/drawing/2014/main" id="{90DC676E-2B40-440A-B0F5-9C74393A0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5643" y="54487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473B897C-E2B1-49D7-909A-579133D4BC74}"/>
                </a:ext>
              </a:extLst>
            </p:cNvPr>
            <p:cNvSpPr/>
            <p:nvPr/>
          </p:nvSpPr>
          <p:spPr>
            <a:xfrm>
              <a:off x="18962836" y="5577903"/>
              <a:ext cx="1805687" cy="461665"/>
            </a:xfrm>
            <a:prstGeom prst="rect">
              <a:avLst/>
            </a:prstGeom>
          </p:spPr>
          <p:txBody>
            <a:bodyPr wrap="none">
              <a:spAutoFit/>
            </a:bodyPr>
            <a:lstStyle/>
            <a:p>
              <a:r>
                <a:rPr lang="es-ES_tradnl" sz="2400" b="1" dirty="0">
                  <a:latin typeface="Lato Light" charset="0"/>
                </a:rPr>
                <a:t>25 minutos</a:t>
              </a:r>
              <a:endParaRPr lang="es-ES" sz="2400" dirty="0"/>
            </a:p>
          </p:txBody>
        </p:sp>
      </p:grpSp>
      <p:grpSp>
        <p:nvGrpSpPr>
          <p:cNvPr id="39" name="Group 38">
            <a:extLst>
              <a:ext uri="{FF2B5EF4-FFF2-40B4-BE49-F238E27FC236}">
                <a16:creationId xmlns:a16="http://schemas.microsoft.com/office/drawing/2014/main" id="{E0578F80-EA83-4B34-BB2E-D1A894D780E1}"/>
              </a:ext>
            </a:extLst>
          </p:cNvPr>
          <p:cNvGrpSpPr/>
          <p:nvPr/>
        </p:nvGrpSpPr>
        <p:grpSpPr>
          <a:xfrm>
            <a:off x="18125643" y="11703280"/>
            <a:ext cx="2466550" cy="720000"/>
            <a:chOff x="18125643" y="5448735"/>
            <a:chExt cx="2466550" cy="720000"/>
          </a:xfrm>
        </p:grpSpPr>
        <p:pic>
          <p:nvPicPr>
            <p:cNvPr id="40" name="Picture 2" descr="http://icons.iconarchive.com/icons/paomedia/small-n-flat/1024/clock-icon.png">
              <a:extLst>
                <a:ext uri="{FF2B5EF4-FFF2-40B4-BE49-F238E27FC236}">
                  <a16:creationId xmlns:a16="http://schemas.microsoft.com/office/drawing/2014/main" id="{F63CD641-A307-4B9D-BA1C-CE2908E9B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5643" y="54487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79FF9-4083-4AA8-B31F-9C4B9A35BF08}"/>
                </a:ext>
              </a:extLst>
            </p:cNvPr>
            <p:cNvSpPr/>
            <p:nvPr/>
          </p:nvSpPr>
          <p:spPr>
            <a:xfrm>
              <a:off x="18962836" y="5577903"/>
              <a:ext cx="1629357" cy="461665"/>
            </a:xfrm>
            <a:prstGeom prst="rect">
              <a:avLst/>
            </a:prstGeom>
          </p:spPr>
          <p:txBody>
            <a:bodyPr wrap="none">
              <a:spAutoFit/>
            </a:bodyPr>
            <a:lstStyle/>
            <a:p>
              <a:r>
                <a:rPr lang="es-ES_tradnl" sz="2400" b="1" dirty="0">
                  <a:latin typeface="Lato Light" charset="0"/>
                </a:rPr>
                <a:t>5 minutos</a:t>
              </a:r>
              <a:endParaRPr lang="es-ES" sz="2400" dirty="0"/>
            </a:p>
          </p:txBody>
        </p:sp>
      </p:grpSp>
    </p:spTree>
    <p:extLst>
      <p:ext uri="{BB962C8B-B14F-4D97-AF65-F5344CB8AC3E}">
        <p14:creationId xmlns:p14="http://schemas.microsoft.com/office/powerpoint/2010/main" val="12286996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nodeType="afterEffect">
                                  <p:stCondLst>
                                    <p:cond delay="5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500"/>
                            </p:stCondLst>
                            <p:childTnLst>
                              <p:par>
                                <p:cTn id="27" presetID="10" presetClass="entr" presetSubtype="0" fill="hold" nodeType="afterEffect">
                                  <p:stCondLst>
                                    <p:cond delay="5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4C9F4C-4597-4055-BE89-50BF8EEB0C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76" y="1787"/>
            <a:ext cx="24380825" cy="13714214"/>
          </a:xfrm>
          <a:prstGeom prst="rect">
            <a:avLst/>
          </a:prstGeom>
        </p:spPr>
      </p:pic>
      <p:sp>
        <p:nvSpPr>
          <p:cNvPr id="3" name="TextBox 2">
            <a:extLst>
              <a:ext uri="{FF2B5EF4-FFF2-40B4-BE49-F238E27FC236}">
                <a16:creationId xmlns:a16="http://schemas.microsoft.com/office/drawing/2014/main" id="{25F3A153-B878-4E31-B92C-288FD75BB5CB}"/>
              </a:ext>
            </a:extLst>
          </p:cNvPr>
          <p:cNvSpPr txBox="1"/>
          <p:nvPr/>
        </p:nvSpPr>
        <p:spPr>
          <a:xfrm>
            <a:off x="7545940" y="58801"/>
            <a:ext cx="928577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y AWS</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715854" y="1224292"/>
            <a:ext cx="8987209"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Accenture AWS Bussines Group (AABG)</a:t>
            </a:r>
            <a:endParaRPr lang="es-ES" sz="3600" b="1" dirty="0">
              <a:solidFill>
                <a:schemeClr val="accent1"/>
              </a:solidFill>
              <a:latin typeface="Lato Light"/>
              <a:cs typeface="Lato Light"/>
            </a:endParaRPr>
          </a:p>
        </p:txBody>
      </p:sp>
      <p:sp>
        <p:nvSpPr>
          <p:cNvPr id="6" name="Rectangle 5">
            <a:extLst>
              <a:ext uri="{FF2B5EF4-FFF2-40B4-BE49-F238E27FC236}">
                <a16:creationId xmlns:a16="http://schemas.microsoft.com/office/drawing/2014/main" id="{089A751F-A67F-4A1F-8812-A0E8BB9D7B1A}"/>
              </a:ext>
            </a:extLst>
          </p:cNvPr>
          <p:cNvSpPr/>
          <p:nvPr/>
        </p:nvSpPr>
        <p:spPr>
          <a:xfrm>
            <a:off x="13500845" y="2887682"/>
            <a:ext cx="10057210" cy="2308324"/>
          </a:xfrm>
          <a:prstGeom prst="rect">
            <a:avLst/>
          </a:prstGeom>
        </p:spPr>
        <p:txBody>
          <a:bodyPr wrap="square">
            <a:spAutoFit/>
          </a:bodyPr>
          <a:lstStyle/>
          <a:p>
            <a:pPr algn="just"/>
            <a:r>
              <a:rPr lang="es-ES" dirty="0">
                <a:latin typeface="Lato Light" charset="0"/>
              </a:rPr>
              <a:t>AABG combina los recursos, la experiencia técnica y el conocimiento de la industria de Accenture y AWS, todo a través de un único equipo. </a:t>
            </a:r>
          </a:p>
        </p:txBody>
      </p:sp>
      <p:sp>
        <p:nvSpPr>
          <p:cNvPr id="2" name="Rectangle 1">
            <a:extLst>
              <a:ext uri="{FF2B5EF4-FFF2-40B4-BE49-F238E27FC236}">
                <a16:creationId xmlns:a16="http://schemas.microsoft.com/office/drawing/2014/main" id="{335E88B4-7D9C-4038-91A3-A81897255575}"/>
              </a:ext>
            </a:extLst>
          </p:cNvPr>
          <p:cNvSpPr/>
          <p:nvPr/>
        </p:nvSpPr>
        <p:spPr>
          <a:xfrm>
            <a:off x="13500845" y="5729825"/>
            <a:ext cx="10048492" cy="2308324"/>
          </a:xfrm>
          <a:prstGeom prst="rect">
            <a:avLst/>
          </a:prstGeom>
        </p:spPr>
        <p:txBody>
          <a:bodyPr wrap="square">
            <a:spAutoFit/>
          </a:bodyPr>
          <a:lstStyle/>
          <a:p>
            <a:pPr algn="just"/>
            <a:r>
              <a:rPr lang="es-ES" dirty="0">
                <a:latin typeface="Lato Light" charset="0"/>
              </a:rPr>
              <a:t>Como resultado, permite a las empresas acelerar sus estrategias para obtener un valor comercial incremental de la adopción y transformación de la nube.</a:t>
            </a:r>
            <a:endParaRPr lang="en-US" dirty="0"/>
          </a:p>
        </p:txBody>
      </p:sp>
      <p:sp>
        <p:nvSpPr>
          <p:cNvPr id="4" name="Rectangle 3">
            <a:extLst>
              <a:ext uri="{FF2B5EF4-FFF2-40B4-BE49-F238E27FC236}">
                <a16:creationId xmlns:a16="http://schemas.microsoft.com/office/drawing/2014/main" id="{6B48E3BE-DFD6-4181-A4AE-FB257041830C}"/>
              </a:ext>
            </a:extLst>
          </p:cNvPr>
          <p:cNvSpPr/>
          <p:nvPr/>
        </p:nvSpPr>
        <p:spPr>
          <a:xfrm>
            <a:off x="13500845" y="8571968"/>
            <a:ext cx="10048491" cy="2308324"/>
          </a:xfrm>
          <a:prstGeom prst="rect">
            <a:avLst/>
          </a:prstGeom>
        </p:spPr>
        <p:txBody>
          <a:bodyPr wrap="square">
            <a:spAutoFit/>
          </a:bodyPr>
          <a:lstStyle/>
          <a:p>
            <a:pPr algn="just"/>
            <a:r>
              <a:rPr lang="es-ES" dirty="0">
                <a:latin typeface="Lato Light" charset="0"/>
              </a:rPr>
              <a:t>Esta colaboración ayuda a los clientes de principio a fin: desde el diseño de la estrategia hasta la migración y la operación de manera segura y a escala.</a:t>
            </a:r>
          </a:p>
        </p:txBody>
      </p:sp>
      <p:pic>
        <p:nvPicPr>
          <p:cNvPr id="14" name="Picture 13">
            <a:extLst>
              <a:ext uri="{FF2B5EF4-FFF2-40B4-BE49-F238E27FC236}">
                <a16:creationId xmlns:a16="http://schemas.microsoft.com/office/drawing/2014/main" id="{C0F2EEF4-38A2-4F4E-A141-0EB2340F3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58" y="685452"/>
            <a:ext cx="2520000" cy="377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936435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9C1286-D0B2-4E9A-9ED0-C996E7D8C65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76" y="1787"/>
            <a:ext cx="24380825" cy="13714214"/>
          </a:xfrm>
          <a:prstGeom prst="rect">
            <a:avLst/>
          </a:prstGeom>
        </p:spPr>
      </p:pic>
      <p:sp>
        <p:nvSpPr>
          <p:cNvPr id="3" name="TextBox 2">
            <a:extLst>
              <a:ext uri="{FF2B5EF4-FFF2-40B4-BE49-F238E27FC236}">
                <a16:creationId xmlns:a16="http://schemas.microsoft.com/office/drawing/2014/main" id="{25F3A153-B878-4E31-B92C-288FD75BB5CB}"/>
              </a:ext>
            </a:extLst>
          </p:cNvPr>
          <p:cNvSpPr txBox="1"/>
          <p:nvPr/>
        </p:nvSpPr>
        <p:spPr>
          <a:xfrm>
            <a:off x="7545940" y="58801"/>
            <a:ext cx="928577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y AWS</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715854" y="1224292"/>
            <a:ext cx="8987210"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Accenture AWS Bussines Group (AABG)</a:t>
            </a:r>
            <a:endParaRPr lang="es-ES" sz="3600" b="1" dirty="0">
              <a:solidFill>
                <a:schemeClr val="accent1"/>
              </a:solidFill>
              <a:latin typeface="Lato Light"/>
              <a:cs typeface="Lato Light"/>
            </a:endParaRPr>
          </a:p>
        </p:txBody>
      </p:sp>
      <p:grpSp>
        <p:nvGrpSpPr>
          <p:cNvPr id="2" name="Group 1">
            <a:extLst>
              <a:ext uri="{FF2B5EF4-FFF2-40B4-BE49-F238E27FC236}">
                <a16:creationId xmlns:a16="http://schemas.microsoft.com/office/drawing/2014/main" id="{FC138186-43F0-432D-9863-6D4A1A6DACBF}"/>
              </a:ext>
            </a:extLst>
          </p:cNvPr>
          <p:cNvGrpSpPr/>
          <p:nvPr/>
        </p:nvGrpSpPr>
        <p:grpSpPr>
          <a:xfrm>
            <a:off x="12963511" y="3150506"/>
            <a:ext cx="9753139" cy="1131364"/>
            <a:chOff x="12963511" y="3150506"/>
            <a:chExt cx="9753139" cy="1131364"/>
          </a:xfrm>
        </p:grpSpPr>
        <p:sp>
          <p:nvSpPr>
            <p:cNvPr id="10" name="Rectangle 9">
              <a:extLst>
                <a:ext uri="{FF2B5EF4-FFF2-40B4-BE49-F238E27FC236}">
                  <a16:creationId xmlns:a16="http://schemas.microsoft.com/office/drawing/2014/main" id="{547D3E4F-49CE-43F9-868B-EC890FA3C7F3}"/>
                </a:ext>
              </a:extLst>
            </p:cNvPr>
            <p:cNvSpPr/>
            <p:nvPr/>
          </p:nvSpPr>
          <p:spPr>
            <a:xfrm>
              <a:off x="12963511" y="3201870"/>
              <a:ext cx="4320000" cy="1080000"/>
            </a:xfrm>
            <a:prstGeom prst="rect">
              <a:avLst/>
            </a:prstGeom>
            <a:noFill/>
            <a:ln w="12700" cap="flat" cmpd="sng" algn="ctr">
              <a:noFill/>
              <a:prstDash val="solid"/>
            </a:ln>
            <a:effectLst/>
          </p:spPr>
          <p:txBody>
            <a:bodyPr wrap="square" lIns="0" tIns="0" rIns="0" bIns="0" rtlCol="0" anchor="ctr">
              <a:spAutoFit/>
            </a:bodyPr>
            <a:lstStyle/>
            <a:p>
              <a:pPr marL="0" marR="0" lvl="0" indent="0" algn="r" defTabSz="812344" rtl="0" eaLnBrk="1" fontAlgn="base" latinLnBrk="0" hangingPunct="1">
                <a:lnSpc>
                  <a:spcPct val="80000"/>
                </a:lnSpc>
                <a:spcBef>
                  <a:spcPts val="0"/>
                </a:spcBef>
                <a:spcAft>
                  <a:spcPct val="0"/>
                </a:spcAft>
                <a:buClrTx/>
                <a:buSzTx/>
                <a:buFontTx/>
                <a:buNone/>
                <a:tabLst/>
                <a:defRPr/>
              </a:pPr>
              <a:r>
                <a:rPr lang="en-AU" sz="8800" b="1" dirty="0">
                  <a:solidFill>
                    <a:srgbClr val="06113F"/>
                  </a:solidFill>
                  <a:latin typeface="Lato" charset="0"/>
                </a:rPr>
                <a:t>+13</a:t>
              </a:r>
            </a:p>
          </p:txBody>
        </p:sp>
        <p:sp>
          <p:nvSpPr>
            <p:cNvPr id="15" name="Subtitle 2">
              <a:extLst>
                <a:ext uri="{FF2B5EF4-FFF2-40B4-BE49-F238E27FC236}">
                  <a16:creationId xmlns:a16="http://schemas.microsoft.com/office/drawing/2014/main" id="{257E58A6-8C43-4F50-9E8E-A8D437D9EC04}"/>
                </a:ext>
              </a:extLst>
            </p:cNvPr>
            <p:cNvSpPr txBox="1">
              <a:spLocks/>
            </p:cNvSpPr>
            <p:nvPr/>
          </p:nvSpPr>
          <p:spPr>
            <a:xfrm>
              <a:off x="17599860" y="3150506"/>
              <a:ext cx="5116790" cy="822728"/>
            </a:xfrm>
            <a:prstGeom prst="rect">
              <a:avLst/>
            </a:prstGeom>
          </p:spPr>
          <p:txBody>
            <a:bodyPr vert="horz" wrap="non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s-ES" sz="3600" b="1" dirty="0">
                  <a:solidFill>
                    <a:srgbClr val="FF6F61"/>
                  </a:solidFill>
                  <a:latin typeface="Lato Light"/>
                  <a:cs typeface="Lato Light"/>
                </a:rPr>
                <a:t>Años de colaboración</a:t>
              </a:r>
            </a:p>
          </p:txBody>
        </p:sp>
      </p:grpSp>
      <p:grpSp>
        <p:nvGrpSpPr>
          <p:cNvPr id="4" name="Group 3">
            <a:extLst>
              <a:ext uri="{FF2B5EF4-FFF2-40B4-BE49-F238E27FC236}">
                <a16:creationId xmlns:a16="http://schemas.microsoft.com/office/drawing/2014/main" id="{21270542-4F05-44EC-85F5-DAAB277A2993}"/>
              </a:ext>
            </a:extLst>
          </p:cNvPr>
          <p:cNvGrpSpPr/>
          <p:nvPr/>
        </p:nvGrpSpPr>
        <p:grpSpPr>
          <a:xfrm>
            <a:off x="12963511" y="4968878"/>
            <a:ext cx="9179201" cy="1131364"/>
            <a:chOff x="12963511" y="4968878"/>
            <a:chExt cx="9179201" cy="1131364"/>
          </a:xfrm>
        </p:grpSpPr>
        <p:sp>
          <p:nvSpPr>
            <p:cNvPr id="16" name="Rectangle 15">
              <a:extLst>
                <a:ext uri="{FF2B5EF4-FFF2-40B4-BE49-F238E27FC236}">
                  <a16:creationId xmlns:a16="http://schemas.microsoft.com/office/drawing/2014/main" id="{03C97E3F-9B3A-4899-A2DF-F97F61743227}"/>
                </a:ext>
              </a:extLst>
            </p:cNvPr>
            <p:cNvSpPr/>
            <p:nvPr/>
          </p:nvSpPr>
          <p:spPr>
            <a:xfrm>
              <a:off x="12963511" y="5020242"/>
              <a:ext cx="4320000" cy="1080000"/>
            </a:xfrm>
            <a:prstGeom prst="rect">
              <a:avLst/>
            </a:prstGeom>
            <a:noFill/>
            <a:ln w="12700" cap="flat" cmpd="sng" algn="ctr">
              <a:noFill/>
              <a:prstDash val="solid"/>
            </a:ln>
            <a:effectLst/>
          </p:spPr>
          <p:txBody>
            <a:bodyPr wrap="square" lIns="0" tIns="0" rIns="0" bIns="0" rtlCol="0" anchor="ctr">
              <a:spAutoFit/>
            </a:bodyPr>
            <a:lstStyle/>
            <a:p>
              <a:pPr marL="0" marR="0" lvl="0" indent="0" algn="r" defTabSz="812344" rtl="0" eaLnBrk="1" fontAlgn="base" latinLnBrk="0" hangingPunct="1">
                <a:lnSpc>
                  <a:spcPct val="80000"/>
                </a:lnSpc>
                <a:spcBef>
                  <a:spcPts val="0"/>
                </a:spcBef>
                <a:spcAft>
                  <a:spcPct val="0"/>
                </a:spcAft>
                <a:buClrTx/>
                <a:buSzTx/>
                <a:buFontTx/>
                <a:buNone/>
                <a:tabLst/>
                <a:defRPr/>
              </a:pPr>
              <a:r>
                <a:rPr lang="en-AU" sz="8800" b="1" dirty="0">
                  <a:solidFill>
                    <a:srgbClr val="06113F"/>
                  </a:solidFill>
                  <a:latin typeface="Lato" charset="0"/>
                </a:rPr>
                <a:t>+5.000</a:t>
              </a:r>
            </a:p>
          </p:txBody>
        </p:sp>
        <p:sp>
          <p:nvSpPr>
            <p:cNvPr id="17" name="Subtitle 2">
              <a:extLst>
                <a:ext uri="{FF2B5EF4-FFF2-40B4-BE49-F238E27FC236}">
                  <a16:creationId xmlns:a16="http://schemas.microsoft.com/office/drawing/2014/main" id="{29ED0393-B9FA-4017-8F3D-62F7A2E8BC20}"/>
                </a:ext>
              </a:extLst>
            </p:cNvPr>
            <p:cNvSpPr txBox="1">
              <a:spLocks/>
            </p:cNvSpPr>
            <p:nvPr/>
          </p:nvSpPr>
          <p:spPr>
            <a:xfrm>
              <a:off x="17599860" y="4968878"/>
              <a:ext cx="4542852" cy="822728"/>
            </a:xfrm>
            <a:prstGeom prst="rect">
              <a:avLst/>
            </a:prstGeom>
          </p:spPr>
          <p:txBody>
            <a:bodyPr vert="horz" wrap="non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s-ES" sz="3600" b="1" dirty="0">
                  <a:solidFill>
                    <a:srgbClr val="FF6F61"/>
                  </a:solidFill>
                  <a:latin typeface="Lato Light"/>
                  <a:cs typeface="Lato Light"/>
                </a:rPr>
                <a:t>Personas formadas</a:t>
              </a:r>
            </a:p>
          </p:txBody>
        </p:sp>
      </p:grpSp>
      <p:grpSp>
        <p:nvGrpSpPr>
          <p:cNvPr id="5" name="Group 4">
            <a:extLst>
              <a:ext uri="{FF2B5EF4-FFF2-40B4-BE49-F238E27FC236}">
                <a16:creationId xmlns:a16="http://schemas.microsoft.com/office/drawing/2014/main" id="{BF3FA484-9C04-47FF-8C20-22214299E0F9}"/>
              </a:ext>
            </a:extLst>
          </p:cNvPr>
          <p:cNvGrpSpPr/>
          <p:nvPr/>
        </p:nvGrpSpPr>
        <p:grpSpPr>
          <a:xfrm>
            <a:off x="12963511" y="6787250"/>
            <a:ext cx="9620732" cy="1131364"/>
            <a:chOff x="12963511" y="6787250"/>
            <a:chExt cx="9620732" cy="1131364"/>
          </a:xfrm>
        </p:grpSpPr>
        <p:sp>
          <p:nvSpPr>
            <p:cNvPr id="18" name="Rectangle 17">
              <a:extLst>
                <a:ext uri="{FF2B5EF4-FFF2-40B4-BE49-F238E27FC236}">
                  <a16:creationId xmlns:a16="http://schemas.microsoft.com/office/drawing/2014/main" id="{CC56D916-9F2F-4B2A-90F6-A9C9BF1A9902}"/>
                </a:ext>
              </a:extLst>
            </p:cNvPr>
            <p:cNvSpPr/>
            <p:nvPr/>
          </p:nvSpPr>
          <p:spPr>
            <a:xfrm>
              <a:off x="12963511" y="6838614"/>
              <a:ext cx="4320000" cy="1080000"/>
            </a:xfrm>
            <a:prstGeom prst="rect">
              <a:avLst/>
            </a:prstGeom>
            <a:noFill/>
            <a:ln w="12700" cap="flat" cmpd="sng" algn="ctr">
              <a:noFill/>
              <a:prstDash val="solid"/>
            </a:ln>
            <a:effectLst/>
          </p:spPr>
          <p:txBody>
            <a:bodyPr wrap="square" lIns="0" tIns="0" rIns="0" bIns="0" rtlCol="0" anchor="ctr">
              <a:spAutoFit/>
            </a:bodyPr>
            <a:lstStyle/>
            <a:p>
              <a:pPr marL="0" marR="0" lvl="0" indent="0" algn="r" defTabSz="812344" rtl="0" eaLnBrk="1" fontAlgn="base" latinLnBrk="0" hangingPunct="1">
                <a:lnSpc>
                  <a:spcPct val="80000"/>
                </a:lnSpc>
                <a:spcBef>
                  <a:spcPts val="0"/>
                </a:spcBef>
                <a:spcAft>
                  <a:spcPct val="0"/>
                </a:spcAft>
                <a:buClrTx/>
                <a:buSzTx/>
                <a:buFontTx/>
                <a:buNone/>
                <a:tabLst/>
                <a:defRPr/>
              </a:pPr>
              <a:r>
                <a:rPr lang="en-AU" sz="8800" b="1" dirty="0">
                  <a:solidFill>
                    <a:srgbClr val="06113F"/>
                  </a:solidFill>
                  <a:latin typeface="Lato" charset="0"/>
                </a:rPr>
                <a:t>+3.000</a:t>
              </a:r>
            </a:p>
          </p:txBody>
        </p:sp>
        <p:sp>
          <p:nvSpPr>
            <p:cNvPr id="19" name="Subtitle 2">
              <a:extLst>
                <a:ext uri="{FF2B5EF4-FFF2-40B4-BE49-F238E27FC236}">
                  <a16:creationId xmlns:a16="http://schemas.microsoft.com/office/drawing/2014/main" id="{7CCB5F05-0A05-4DE4-A64C-0E979955C157}"/>
                </a:ext>
              </a:extLst>
            </p:cNvPr>
            <p:cNvSpPr txBox="1">
              <a:spLocks/>
            </p:cNvSpPr>
            <p:nvPr/>
          </p:nvSpPr>
          <p:spPr>
            <a:xfrm>
              <a:off x="17599860" y="6787250"/>
              <a:ext cx="4984383" cy="822728"/>
            </a:xfrm>
            <a:prstGeom prst="rect">
              <a:avLst/>
            </a:prstGeom>
          </p:spPr>
          <p:txBody>
            <a:bodyPr vert="horz" wrap="non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s-ES" sz="3600" b="1" dirty="0">
                  <a:solidFill>
                    <a:srgbClr val="FF6F61"/>
                  </a:solidFill>
                  <a:latin typeface="Lato Light"/>
                  <a:cs typeface="Lato Light"/>
                </a:rPr>
                <a:t>Personas certificadas</a:t>
              </a:r>
            </a:p>
          </p:txBody>
        </p:sp>
      </p:grpSp>
      <p:grpSp>
        <p:nvGrpSpPr>
          <p:cNvPr id="6" name="Group 5">
            <a:extLst>
              <a:ext uri="{FF2B5EF4-FFF2-40B4-BE49-F238E27FC236}">
                <a16:creationId xmlns:a16="http://schemas.microsoft.com/office/drawing/2014/main" id="{04F9DDC4-6935-4456-B669-B27272B61241}"/>
              </a:ext>
            </a:extLst>
          </p:cNvPr>
          <p:cNvGrpSpPr/>
          <p:nvPr/>
        </p:nvGrpSpPr>
        <p:grpSpPr>
          <a:xfrm>
            <a:off x="12963511" y="8605622"/>
            <a:ext cx="10012634" cy="1131364"/>
            <a:chOff x="12963511" y="8605622"/>
            <a:chExt cx="10012634" cy="1131364"/>
          </a:xfrm>
        </p:grpSpPr>
        <p:sp>
          <p:nvSpPr>
            <p:cNvPr id="20" name="Rectangle 19">
              <a:extLst>
                <a:ext uri="{FF2B5EF4-FFF2-40B4-BE49-F238E27FC236}">
                  <a16:creationId xmlns:a16="http://schemas.microsoft.com/office/drawing/2014/main" id="{AAEE4E81-F3E7-421E-B8EE-A454687597C2}"/>
                </a:ext>
              </a:extLst>
            </p:cNvPr>
            <p:cNvSpPr/>
            <p:nvPr/>
          </p:nvSpPr>
          <p:spPr>
            <a:xfrm>
              <a:off x="12963511" y="8656986"/>
              <a:ext cx="4320000" cy="1080000"/>
            </a:xfrm>
            <a:prstGeom prst="rect">
              <a:avLst/>
            </a:prstGeom>
            <a:noFill/>
            <a:ln w="12700" cap="flat" cmpd="sng" algn="ctr">
              <a:noFill/>
              <a:prstDash val="solid"/>
            </a:ln>
            <a:effectLst/>
          </p:spPr>
          <p:txBody>
            <a:bodyPr wrap="square" lIns="0" tIns="0" rIns="0" bIns="0" rtlCol="0" anchor="ctr">
              <a:spAutoFit/>
            </a:bodyPr>
            <a:lstStyle/>
            <a:p>
              <a:pPr marL="0" marR="0" lvl="0" indent="0" algn="r" defTabSz="812344" rtl="0" eaLnBrk="1" fontAlgn="base" latinLnBrk="0" hangingPunct="1">
                <a:lnSpc>
                  <a:spcPct val="80000"/>
                </a:lnSpc>
                <a:spcBef>
                  <a:spcPts val="0"/>
                </a:spcBef>
                <a:spcAft>
                  <a:spcPct val="0"/>
                </a:spcAft>
                <a:buClrTx/>
                <a:buSzTx/>
                <a:buFontTx/>
                <a:buNone/>
                <a:tabLst/>
                <a:defRPr/>
              </a:pPr>
              <a:r>
                <a:rPr lang="en-AU" sz="8800" b="1" dirty="0">
                  <a:solidFill>
                    <a:srgbClr val="06113F"/>
                  </a:solidFill>
                  <a:latin typeface="Lato" charset="0"/>
                </a:rPr>
                <a:t>+60.000</a:t>
              </a:r>
            </a:p>
          </p:txBody>
        </p:sp>
        <p:sp>
          <p:nvSpPr>
            <p:cNvPr id="21" name="Subtitle 2">
              <a:extLst>
                <a:ext uri="{FF2B5EF4-FFF2-40B4-BE49-F238E27FC236}">
                  <a16:creationId xmlns:a16="http://schemas.microsoft.com/office/drawing/2014/main" id="{0EA9F68C-CC47-4C1D-8562-578C73A94B6C}"/>
                </a:ext>
              </a:extLst>
            </p:cNvPr>
            <p:cNvSpPr txBox="1">
              <a:spLocks/>
            </p:cNvSpPr>
            <p:nvPr/>
          </p:nvSpPr>
          <p:spPr>
            <a:xfrm>
              <a:off x="17599860" y="8605622"/>
              <a:ext cx="5376285" cy="822728"/>
            </a:xfrm>
            <a:prstGeom prst="rect">
              <a:avLst/>
            </a:prstGeom>
          </p:spPr>
          <p:txBody>
            <a:bodyPr vert="horz" wrap="non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s-ES" sz="3600" b="1" dirty="0">
                  <a:solidFill>
                    <a:srgbClr val="FF6F61"/>
                  </a:solidFill>
                  <a:latin typeface="Lato Light"/>
                  <a:cs typeface="Lato Light"/>
                </a:rPr>
                <a:t>Migraciones realizadas</a:t>
              </a:r>
            </a:p>
          </p:txBody>
        </p:sp>
      </p:grpSp>
      <p:grpSp>
        <p:nvGrpSpPr>
          <p:cNvPr id="7" name="Group 6">
            <a:extLst>
              <a:ext uri="{FF2B5EF4-FFF2-40B4-BE49-F238E27FC236}">
                <a16:creationId xmlns:a16="http://schemas.microsoft.com/office/drawing/2014/main" id="{4306DC57-8B58-4285-A388-087C1F5D0209}"/>
              </a:ext>
            </a:extLst>
          </p:cNvPr>
          <p:cNvGrpSpPr/>
          <p:nvPr/>
        </p:nvGrpSpPr>
        <p:grpSpPr>
          <a:xfrm>
            <a:off x="12963511" y="10423992"/>
            <a:ext cx="10224679" cy="1131364"/>
            <a:chOff x="12963511" y="10423992"/>
            <a:chExt cx="10224679" cy="1131364"/>
          </a:xfrm>
        </p:grpSpPr>
        <p:sp>
          <p:nvSpPr>
            <p:cNvPr id="22" name="Rectangle 21">
              <a:extLst>
                <a:ext uri="{FF2B5EF4-FFF2-40B4-BE49-F238E27FC236}">
                  <a16:creationId xmlns:a16="http://schemas.microsoft.com/office/drawing/2014/main" id="{CC07E936-BF52-453A-BAE2-8DE86D277BF6}"/>
                </a:ext>
              </a:extLst>
            </p:cNvPr>
            <p:cNvSpPr/>
            <p:nvPr/>
          </p:nvSpPr>
          <p:spPr>
            <a:xfrm>
              <a:off x="12963511" y="10475356"/>
              <a:ext cx="4320000" cy="1080000"/>
            </a:xfrm>
            <a:prstGeom prst="rect">
              <a:avLst/>
            </a:prstGeom>
            <a:noFill/>
            <a:ln w="12700" cap="flat" cmpd="sng" algn="ctr">
              <a:noFill/>
              <a:prstDash val="solid"/>
            </a:ln>
            <a:effectLst/>
          </p:spPr>
          <p:txBody>
            <a:bodyPr wrap="square" lIns="0" tIns="0" rIns="0" bIns="0" rtlCol="0" anchor="ctr">
              <a:spAutoFit/>
            </a:bodyPr>
            <a:lstStyle/>
            <a:p>
              <a:pPr marL="0" marR="0" lvl="0" indent="0" algn="r" defTabSz="812344" rtl="0" eaLnBrk="1" fontAlgn="base" latinLnBrk="0" hangingPunct="1">
                <a:lnSpc>
                  <a:spcPct val="80000"/>
                </a:lnSpc>
                <a:spcBef>
                  <a:spcPts val="0"/>
                </a:spcBef>
                <a:spcAft>
                  <a:spcPct val="0"/>
                </a:spcAft>
                <a:buClrTx/>
                <a:buSzTx/>
                <a:buFontTx/>
                <a:buNone/>
                <a:tabLst/>
                <a:defRPr/>
              </a:pPr>
              <a:r>
                <a:rPr lang="en-AU" sz="8800" b="1" dirty="0">
                  <a:solidFill>
                    <a:srgbClr val="06113F"/>
                  </a:solidFill>
                  <a:latin typeface="Lato" charset="0"/>
                </a:rPr>
                <a:t>+2.000</a:t>
              </a:r>
            </a:p>
          </p:txBody>
        </p:sp>
        <p:sp>
          <p:nvSpPr>
            <p:cNvPr id="23" name="Subtitle 2">
              <a:extLst>
                <a:ext uri="{FF2B5EF4-FFF2-40B4-BE49-F238E27FC236}">
                  <a16:creationId xmlns:a16="http://schemas.microsoft.com/office/drawing/2014/main" id="{3FA62A49-07FD-4B1A-9336-64F111D24CD5}"/>
                </a:ext>
              </a:extLst>
            </p:cNvPr>
            <p:cNvSpPr txBox="1">
              <a:spLocks/>
            </p:cNvSpPr>
            <p:nvPr/>
          </p:nvSpPr>
          <p:spPr>
            <a:xfrm>
              <a:off x="17599860" y="10423992"/>
              <a:ext cx="5588330" cy="822728"/>
            </a:xfrm>
            <a:prstGeom prst="rect">
              <a:avLst/>
            </a:prstGeom>
          </p:spPr>
          <p:txBody>
            <a:bodyPr vert="horz" wrap="non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s-ES" sz="3600" b="1" dirty="0">
                  <a:solidFill>
                    <a:srgbClr val="FF6F61"/>
                  </a:solidFill>
                  <a:latin typeface="Lato Light"/>
                  <a:cs typeface="Lato Light"/>
                </a:rPr>
                <a:t>Proyectos cloud nativos</a:t>
              </a:r>
            </a:p>
          </p:txBody>
        </p:sp>
      </p:grpSp>
      <p:pic>
        <p:nvPicPr>
          <p:cNvPr id="27" name="Picture 26">
            <a:extLst>
              <a:ext uri="{FF2B5EF4-FFF2-40B4-BE49-F238E27FC236}">
                <a16:creationId xmlns:a16="http://schemas.microsoft.com/office/drawing/2014/main" id="{0B7CE9B5-72E8-4E1F-90DE-148AE4A53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58" y="685452"/>
            <a:ext cx="2520000" cy="377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16266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7545940" y="58801"/>
            <a:ext cx="928577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y AWS</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715854" y="1224292"/>
            <a:ext cx="8987210"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Accenture AWS Bussines Group (AABG)</a:t>
            </a:r>
            <a:endParaRPr lang="es-ES" sz="3600" b="1" dirty="0">
              <a:solidFill>
                <a:schemeClr val="accent1"/>
              </a:solidFill>
              <a:latin typeface="Lato Light"/>
              <a:cs typeface="Lato Light"/>
            </a:endParaRPr>
          </a:p>
        </p:txBody>
      </p:sp>
      <p:pic>
        <p:nvPicPr>
          <p:cNvPr id="2" name="Picture 1">
            <a:extLst>
              <a:ext uri="{FF2B5EF4-FFF2-40B4-BE49-F238E27FC236}">
                <a16:creationId xmlns:a16="http://schemas.microsoft.com/office/drawing/2014/main" id="{845D2756-A339-463C-8E19-421C3A176DB5}"/>
              </a:ext>
            </a:extLst>
          </p:cNvPr>
          <p:cNvPicPr>
            <a:picLocks noChangeAspect="1"/>
          </p:cNvPicPr>
          <p:nvPr/>
        </p:nvPicPr>
        <p:blipFill>
          <a:blip r:embed="rId3"/>
          <a:stretch>
            <a:fillRect/>
          </a:stretch>
        </p:blipFill>
        <p:spPr>
          <a:xfrm>
            <a:off x="1713013" y="2857500"/>
            <a:ext cx="8039100" cy="3752850"/>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02D4A6C2-DE54-481B-8355-A11EB351CC41}"/>
              </a:ext>
            </a:extLst>
          </p:cNvPr>
          <p:cNvSpPr/>
          <p:nvPr/>
        </p:nvSpPr>
        <p:spPr>
          <a:xfrm>
            <a:off x="10741491" y="3579763"/>
            <a:ext cx="11999346" cy="2308324"/>
          </a:xfrm>
          <a:prstGeom prst="rect">
            <a:avLst/>
          </a:prstGeom>
        </p:spPr>
        <p:txBody>
          <a:bodyPr wrap="square">
            <a:spAutoFit/>
          </a:bodyPr>
          <a:lstStyle/>
          <a:p>
            <a:pPr algn="just"/>
            <a:r>
              <a:rPr lang="es-ES" dirty="0">
                <a:latin typeface="Lato Light" charset="0"/>
              </a:rPr>
              <a:t>Amazon Web </a:t>
            </a:r>
            <a:r>
              <a:rPr lang="es-ES" dirty="0" err="1">
                <a:latin typeface="Lato Light" charset="0"/>
              </a:rPr>
              <a:t>Services</a:t>
            </a:r>
            <a:r>
              <a:rPr lang="es-ES" dirty="0">
                <a:latin typeface="Lato Light" charset="0"/>
              </a:rPr>
              <a:t> reconoce a Accenture por sus trece "competencias" y le ofrece acreditación de Premier Consulting </a:t>
            </a:r>
            <a:r>
              <a:rPr lang="es-ES" dirty="0" err="1">
                <a:latin typeface="Lato Light" charset="0"/>
              </a:rPr>
              <a:t>Partner</a:t>
            </a:r>
            <a:r>
              <a:rPr lang="es-ES" dirty="0">
                <a:latin typeface="Lato Light" charset="0"/>
              </a:rPr>
              <a:t> relacionada con el soporte de la transformación digital y en la nube de sus clientes.</a:t>
            </a:r>
          </a:p>
        </p:txBody>
      </p:sp>
      <p:sp>
        <p:nvSpPr>
          <p:cNvPr id="51" name="Freeform 7">
            <a:extLst>
              <a:ext uri="{FF2B5EF4-FFF2-40B4-BE49-F238E27FC236}">
                <a16:creationId xmlns:a16="http://schemas.microsoft.com/office/drawing/2014/main" id="{FD64405D-F850-4F69-82C5-83A9E46E5D9F}"/>
              </a:ext>
            </a:extLst>
          </p:cNvPr>
          <p:cNvSpPr/>
          <p:nvPr/>
        </p:nvSpPr>
        <p:spPr>
          <a:xfrm>
            <a:off x="1351909" y="7332614"/>
            <a:ext cx="4320000" cy="720000"/>
          </a:xfrm>
          <a:custGeom>
            <a:avLst/>
            <a:gdLst>
              <a:gd name="connsiteX0" fmla="*/ 0 w 3702386"/>
              <a:gd name="connsiteY0" fmla="*/ 0 h 785109"/>
              <a:gd name="connsiteX1" fmla="*/ 3702386 w 3702386"/>
              <a:gd name="connsiteY1" fmla="*/ 0 h 785109"/>
              <a:gd name="connsiteX2" fmla="*/ 3702386 w 3702386"/>
              <a:gd name="connsiteY2" fmla="*/ 785109 h 785109"/>
              <a:gd name="connsiteX3" fmla="*/ 0 w 3702386"/>
              <a:gd name="connsiteY3" fmla="*/ 785109 h 785109"/>
              <a:gd name="connsiteX4" fmla="*/ 0 w 3702386"/>
              <a:gd name="connsiteY4" fmla="*/ 0 h 78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785109">
                <a:moveTo>
                  <a:pt x="0" y="0"/>
                </a:moveTo>
                <a:lnTo>
                  <a:pt x="3702386" y="0"/>
                </a:lnTo>
                <a:lnTo>
                  <a:pt x="3702386" y="785109"/>
                </a:lnTo>
                <a:lnTo>
                  <a:pt x="0" y="785109"/>
                </a:lnTo>
                <a:lnTo>
                  <a:pt x="0" y="0"/>
                </a:lnTo>
                <a:close/>
              </a:path>
            </a:pathLst>
          </a:custGeom>
          <a:solidFill>
            <a:srgbClr val="20234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dirty="0">
                <a:latin typeface="Lato Light" charset="0"/>
              </a:rPr>
              <a:t>SAP</a:t>
            </a:r>
          </a:p>
        </p:txBody>
      </p:sp>
      <p:sp>
        <p:nvSpPr>
          <p:cNvPr id="52" name="Freeform 9">
            <a:extLst>
              <a:ext uri="{FF2B5EF4-FFF2-40B4-BE49-F238E27FC236}">
                <a16:creationId xmlns:a16="http://schemas.microsoft.com/office/drawing/2014/main" id="{A000B243-F875-4E99-95AF-E2EAA99040A4}"/>
              </a:ext>
            </a:extLst>
          </p:cNvPr>
          <p:cNvSpPr/>
          <p:nvPr/>
        </p:nvSpPr>
        <p:spPr>
          <a:xfrm>
            <a:off x="7136520" y="7332614"/>
            <a:ext cx="4320000" cy="720000"/>
          </a:xfrm>
          <a:custGeom>
            <a:avLst/>
            <a:gdLst>
              <a:gd name="connsiteX0" fmla="*/ 0 w 3702386"/>
              <a:gd name="connsiteY0" fmla="*/ 0 h 785109"/>
              <a:gd name="connsiteX1" fmla="*/ 3702386 w 3702386"/>
              <a:gd name="connsiteY1" fmla="*/ 0 h 785109"/>
              <a:gd name="connsiteX2" fmla="*/ 3702386 w 3702386"/>
              <a:gd name="connsiteY2" fmla="*/ 785109 h 785109"/>
              <a:gd name="connsiteX3" fmla="*/ 0 w 3702386"/>
              <a:gd name="connsiteY3" fmla="*/ 785109 h 785109"/>
              <a:gd name="connsiteX4" fmla="*/ 0 w 3702386"/>
              <a:gd name="connsiteY4" fmla="*/ 0 h 78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785109">
                <a:moveTo>
                  <a:pt x="0" y="0"/>
                </a:moveTo>
                <a:lnTo>
                  <a:pt x="3702386" y="0"/>
                </a:lnTo>
                <a:lnTo>
                  <a:pt x="3702386" y="785109"/>
                </a:lnTo>
                <a:lnTo>
                  <a:pt x="0" y="785109"/>
                </a:lnTo>
                <a:lnTo>
                  <a:pt x="0" y="0"/>
                </a:lnTo>
                <a:close/>
              </a:path>
            </a:pathLst>
          </a:custGeom>
          <a:solidFill>
            <a:srgbClr val="20234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latin typeface="Lato Light" charset="0"/>
                <a:ea typeface="Lato Light" charset="0"/>
                <a:cs typeface="Lato Light" charset="0"/>
              </a:rPr>
              <a:t>LIFE SCIENCES</a:t>
            </a:r>
          </a:p>
        </p:txBody>
      </p:sp>
      <p:sp>
        <p:nvSpPr>
          <p:cNvPr id="53" name="Freeform 11">
            <a:extLst>
              <a:ext uri="{FF2B5EF4-FFF2-40B4-BE49-F238E27FC236}">
                <a16:creationId xmlns:a16="http://schemas.microsoft.com/office/drawing/2014/main" id="{00663994-FCFF-436F-99E4-B396A3C4F850}"/>
              </a:ext>
            </a:extLst>
          </p:cNvPr>
          <p:cNvSpPr/>
          <p:nvPr/>
        </p:nvSpPr>
        <p:spPr>
          <a:xfrm>
            <a:off x="12921131" y="7332614"/>
            <a:ext cx="4320000" cy="720000"/>
          </a:xfrm>
          <a:custGeom>
            <a:avLst/>
            <a:gdLst>
              <a:gd name="connsiteX0" fmla="*/ 0 w 3702386"/>
              <a:gd name="connsiteY0" fmla="*/ 0 h 785109"/>
              <a:gd name="connsiteX1" fmla="*/ 3702386 w 3702386"/>
              <a:gd name="connsiteY1" fmla="*/ 0 h 785109"/>
              <a:gd name="connsiteX2" fmla="*/ 3702386 w 3702386"/>
              <a:gd name="connsiteY2" fmla="*/ 785109 h 785109"/>
              <a:gd name="connsiteX3" fmla="*/ 0 w 3702386"/>
              <a:gd name="connsiteY3" fmla="*/ 785109 h 785109"/>
              <a:gd name="connsiteX4" fmla="*/ 0 w 3702386"/>
              <a:gd name="connsiteY4" fmla="*/ 0 h 78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785109">
                <a:moveTo>
                  <a:pt x="0" y="0"/>
                </a:moveTo>
                <a:lnTo>
                  <a:pt x="3702386" y="0"/>
                </a:lnTo>
                <a:lnTo>
                  <a:pt x="3702386" y="785109"/>
                </a:lnTo>
                <a:lnTo>
                  <a:pt x="0" y="785109"/>
                </a:lnTo>
                <a:lnTo>
                  <a:pt x="0" y="0"/>
                </a:lnTo>
                <a:close/>
              </a:path>
            </a:pathLst>
          </a:custGeom>
          <a:solidFill>
            <a:srgbClr val="20234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latin typeface="Lato Light" charset="0"/>
                <a:ea typeface="Lato Light" charset="0"/>
                <a:cs typeface="Lato Light" charset="0"/>
              </a:rPr>
              <a:t>MACHINE LEARNING</a:t>
            </a:r>
          </a:p>
        </p:txBody>
      </p:sp>
      <p:sp>
        <p:nvSpPr>
          <p:cNvPr id="54" name="Freeform 13">
            <a:extLst>
              <a:ext uri="{FF2B5EF4-FFF2-40B4-BE49-F238E27FC236}">
                <a16:creationId xmlns:a16="http://schemas.microsoft.com/office/drawing/2014/main" id="{D2F51212-3E51-426F-833E-BC1B7BDD649F}"/>
              </a:ext>
            </a:extLst>
          </p:cNvPr>
          <p:cNvSpPr/>
          <p:nvPr/>
        </p:nvSpPr>
        <p:spPr>
          <a:xfrm>
            <a:off x="18705742" y="7332614"/>
            <a:ext cx="4320000" cy="720000"/>
          </a:xfrm>
          <a:custGeom>
            <a:avLst/>
            <a:gdLst>
              <a:gd name="connsiteX0" fmla="*/ 0 w 3702386"/>
              <a:gd name="connsiteY0" fmla="*/ 0 h 785109"/>
              <a:gd name="connsiteX1" fmla="*/ 3702386 w 3702386"/>
              <a:gd name="connsiteY1" fmla="*/ 0 h 785109"/>
              <a:gd name="connsiteX2" fmla="*/ 3702386 w 3702386"/>
              <a:gd name="connsiteY2" fmla="*/ 785109 h 785109"/>
              <a:gd name="connsiteX3" fmla="*/ 0 w 3702386"/>
              <a:gd name="connsiteY3" fmla="*/ 785109 h 785109"/>
              <a:gd name="connsiteX4" fmla="*/ 0 w 3702386"/>
              <a:gd name="connsiteY4" fmla="*/ 0 h 78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785109">
                <a:moveTo>
                  <a:pt x="0" y="0"/>
                </a:moveTo>
                <a:lnTo>
                  <a:pt x="3702386" y="0"/>
                </a:lnTo>
                <a:lnTo>
                  <a:pt x="3702386" y="785109"/>
                </a:lnTo>
                <a:lnTo>
                  <a:pt x="0" y="785109"/>
                </a:lnTo>
                <a:lnTo>
                  <a:pt x="0" y="0"/>
                </a:lnTo>
                <a:close/>
              </a:path>
            </a:pathLst>
          </a:custGeom>
          <a:solidFill>
            <a:srgbClr val="20234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latin typeface="Lato Light" charset="0"/>
                <a:ea typeface="Lato Light" charset="0"/>
                <a:cs typeface="Lato Light" charset="0"/>
              </a:rPr>
              <a:t>MS WORKLOADS</a:t>
            </a:r>
          </a:p>
        </p:txBody>
      </p:sp>
      <p:sp>
        <p:nvSpPr>
          <p:cNvPr id="55" name="Freeform 38">
            <a:extLst>
              <a:ext uri="{FF2B5EF4-FFF2-40B4-BE49-F238E27FC236}">
                <a16:creationId xmlns:a16="http://schemas.microsoft.com/office/drawing/2014/main" id="{F105D1BD-51F8-49B8-AC7B-2BB7E636A395}"/>
              </a:ext>
            </a:extLst>
          </p:cNvPr>
          <p:cNvSpPr/>
          <p:nvPr/>
        </p:nvSpPr>
        <p:spPr>
          <a:xfrm>
            <a:off x="18705742" y="8933786"/>
            <a:ext cx="4320000" cy="720000"/>
          </a:xfrm>
          <a:custGeom>
            <a:avLst/>
            <a:gdLst>
              <a:gd name="connsiteX0" fmla="*/ 0 w 3059837"/>
              <a:gd name="connsiteY0" fmla="*/ 0 h 713727"/>
              <a:gd name="connsiteX1" fmla="*/ 3059837 w 3059837"/>
              <a:gd name="connsiteY1" fmla="*/ 0 h 713727"/>
              <a:gd name="connsiteX2" fmla="*/ 3059837 w 3059837"/>
              <a:gd name="connsiteY2" fmla="*/ 713727 h 713727"/>
              <a:gd name="connsiteX3" fmla="*/ 0 w 3059837"/>
              <a:gd name="connsiteY3" fmla="*/ 713727 h 713727"/>
              <a:gd name="connsiteX4" fmla="*/ 0 w 3059837"/>
              <a:gd name="connsiteY4" fmla="*/ 0 h 71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37" h="713727">
                <a:moveTo>
                  <a:pt x="0" y="0"/>
                </a:moveTo>
                <a:lnTo>
                  <a:pt x="3059837" y="0"/>
                </a:lnTo>
                <a:lnTo>
                  <a:pt x="3059837" y="713727"/>
                </a:lnTo>
                <a:lnTo>
                  <a:pt x="0" y="713727"/>
                </a:lnTo>
                <a:lnTo>
                  <a:pt x="0" y="0"/>
                </a:lnTo>
                <a:close/>
              </a:path>
            </a:pathLst>
          </a:custGeom>
          <a:solidFill>
            <a:srgbClr val="44546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solidFill>
                  <a:schemeClr val="bg1"/>
                </a:solidFill>
                <a:latin typeface="Lato Light" charset="0"/>
                <a:ea typeface="Lato Light" charset="0"/>
                <a:cs typeface="Lato Light" charset="0"/>
              </a:rPr>
              <a:t>MOBILE</a:t>
            </a:r>
          </a:p>
        </p:txBody>
      </p:sp>
      <p:sp>
        <p:nvSpPr>
          <p:cNvPr id="56" name="Freeform 41">
            <a:extLst>
              <a:ext uri="{FF2B5EF4-FFF2-40B4-BE49-F238E27FC236}">
                <a16:creationId xmlns:a16="http://schemas.microsoft.com/office/drawing/2014/main" id="{136E2E4C-E45E-4B1D-937E-747AD6B545BB}"/>
              </a:ext>
            </a:extLst>
          </p:cNvPr>
          <p:cNvSpPr/>
          <p:nvPr/>
        </p:nvSpPr>
        <p:spPr>
          <a:xfrm>
            <a:off x="12921131" y="8933786"/>
            <a:ext cx="4320000" cy="720000"/>
          </a:xfrm>
          <a:custGeom>
            <a:avLst/>
            <a:gdLst>
              <a:gd name="connsiteX0" fmla="*/ 0 w 3059837"/>
              <a:gd name="connsiteY0" fmla="*/ 0 h 713727"/>
              <a:gd name="connsiteX1" fmla="*/ 3059837 w 3059837"/>
              <a:gd name="connsiteY1" fmla="*/ 0 h 713727"/>
              <a:gd name="connsiteX2" fmla="*/ 3059837 w 3059837"/>
              <a:gd name="connsiteY2" fmla="*/ 713727 h 713727"/>
              <a:gd name="connsiteX3" fmla="*/ 0 w 3059837"/>
              <a:gd name="connsiteY3" fmla="*/ 713727 h 713727"/>
              <a:gd name="connsiteX4" fmla="*/ 0 w 3059837"/>
              <a:gd name="connsiteY4" fmla="*/ 0 h 71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37" h="713727">
                <a:moveTo>
                  <a:pt x="0" y="0"/>
                </a:moveTo>
                <a:lnTo>
                  <a:pt x="3059837" y="0"/>
                </a:lnTo>
                <a:lnTo>
                  <a:pt x="3059837" y="713727"/>
                </a:lnTo>
                <a:lnTo>
                  <a:pt x="0" y="713727"/>
                </a:lnTo>
                <a:lnTo>
                  <a:pt x="0" y="0"/>
                </a:lnTo>
                <a:close/>
              </a:path>
            </a:pathLst>
          </a:custGeom>
          <a:solidFill>
            <a:srgbClr val="44546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solidFill>
                  <a:schemeClr val="bg1"/>
                </a:solidFill>
                <a:latin typeface="Lato Light" charset="0"/>
                <a:ea typeface="Lato Light" charset="0"/>
                <a:cs typeface="Lato Light" charset="0"/>
              </a:rPr>
              <a:t>SECURITY</a:t>
            </a:r>
          </a:p>
        </p:txBody>
      </p:sp>
      <p:sp>
        <p:nvSpPr>
          <p:cNvPr id="57" name="Freeform 44">
            <a:extLst>
              <a:ext uri="{FF2B5EF4-FFF2-40B4-BE49-F238E27FC236}">
                <a16:creationId xmlns:a16="http://schemas.microsoft.com/office/drawing/2014/main" id="{B61BFADB-2C08-41C3-8924-C4BFC8622528}"/>
              </a:ext>
            </a:extLst>
          </p:cNvPr>
          <p:cNvSpPr/>
          <p:nvPr/>
        </p:nvSpPr>
        <p:spPr>
          <a:xfrm>
            <a:off x="7136520" y="8933786"/>
            <a:ext cx="4320000" cy="720000"/>
          </a:xfrm>
          <a:custGeom>
            <a:avLst/>
            <a:gdLst>
              <a:gd name="connsiteX0" fmla="*/ 0 w 3059837"/>
              <a:gd name="connsiteY0" fmla="*/ 0 h 713727"/>
              <a:gd name="connsiteX1" fmla="*/ 3059837 w 3059837"/>
              <a:gd name="connsiteY1" fmla="*/ 0 h 713727"/>
              <a:gd name="connsiteX2" fmla="*/ 3059837 w 3059837"/>
              <a:gd name="connsiteY2" fmla="*/ 713727 h 713727"/>
              <a:gd name="connsiteX3" fmla="*/ 0 w 3059837"/>
              <a:gd name="connsiteY3" fmla="*/ 713727 h 713727"/>
              <a:gd name="connsiteX4" fmla="*/ 0 w 3059837"/>
              <a:gd name="connsiteY4" fmla="*/ 0 h 71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37" h="713727">
                <a:moveTo>
                  <a:pt x="0" y="0"/>
                </a:moveTo>
                <a:lnTo>
                  <a:pt x="3059837" y="0"/>
                </a:lnTo>
                <a:lnTo>
                  <a:pt x="3059837" y="713727"/>
                </a:lnTo>
                <a:lnTo>
                  <a:pt x="0" y="713727"/>
                </a:lnTo>
                <a:lnTo>
                  <a:pt x="0" y="0"/>
                </a:lnTo>
                <a:close/>
              </a:path>
            </a:pathLst>
          </a:custGeom>
          <a:solidFill>
            <a:srgbClr val="44546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solidFill>
                  <a:schemeClr val="bg1"/>
                </a:solidFill>
                <a:latin typeface="Lato Light" charset="0"/>
                <a:ea typeface="Lato Light" charset="0"/>
                <a:cs typeface="Lato Light" charset="0"/>
              </a:rPr>
              <a:t>DEVOPS</a:t>
            </a:r>
          </a:p>
        </p:txBody>
      </p:sp>
      <p:sp>
        <p:nvSpPr>
          <p:cNvPr id="58" name="Freeform 48">
            <a:extLst>
              <a:ext uri="{FF2B5EF4-FFF2-40B4-BE49-F238E27FC236}">
                <a16:creationId xmlns:a16="http://schemas.microsoft.com/office/drawing/2014/main" id="{3BA86079-81B3-468C-82A2-3AD38A68F43B}"/>
              </a:ext>
            </a:extLst>
          </p:cNvPr>
          <p:cNvSpPr/>
          <p:nvPr/>
        </p:nvSpPr>
        <p:spPr>
          <a:xfrm>
            <a:off x="1351909" y="8933786"/>
            <a:ext cx="4320000" cy="720000"/>
          </a:xfrm>
          <a:custGeom>
            <a:avLst/>
            <a:gdLst>
              <a:gd name="connsiteX0" fmla="*/ 0 w 3059837"/>
              <a:gd name="connsiteY0" fmla="*/ 0 h 713727"/>
              <a:gd name="connsiteX1" fmla="*/ 3059837 w 3059837"/>
              <a:gd name="connsiteY1" fmla="*/ 0 h 713727"/>
              <a:gd name="connsiteX2" fmla="*/ 3059837 w 3059837"/>
              <a:gd name="connsiteY2" fmla="*/ 713727 h 713727"/>
              <a:gd name="connsiteX3" fmla="*/ 0 w 3059837"/>
              <a:gd name="connsiteY3" fmla="*/ 713727 h 713727"/>
              <a:gd name="connsiteX4" fmla="*/ 0 w 3059837"/>
              <a:gd name="connsiteY4" fmla="*/ 0 h 71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37" h="713727">
                <a:moveTo>
                  <a:pt x="0" y="0"/>
                </a:moveTo>
                <a:lnTo>
                  <a:pt x="3059837" y="0"/>
                </a:lnTo>
                <a:lnTo>
                  <a:pt x="3059837" y="713727"/>
                </a:lnTo>
                <a:lnTo>
                  <a:pt x="0" y="713727"/>
                </a:lnTo>
                <a:lnTo>
                  <a:pt x="0" y="0"/>
                </a:lnTo>
                <a:close/>
              </a:path>
            </a:pathLst>
          </a:custGeom>
          <a:solidFill>
            <a:srgbClr val="44546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solidFill>
                  <a:schemeClr val="bg1"/>
                </a:solidFill>
                <a:latin typeface="Lato Light" charset="0"/>
                <a:ea typeface="Lato Light" charset="0"/>
                <a:cs typeface="Lato Light" charset="0"/>
              </a:rPr>
              <a:t>DATA &amp; ANALYTICS</a:t>
            </a:r>
          </a:p>
        </p:txBody>
      </p:sp>
      <p:sp>
        <p:nvSpPr>
          <p:cNvPr id="59" name="Freeform 39">
            <a:extLst>
              <a:ext uri="{FF2B5EF4-FFF2-40B4-BE49-F238E27FC236}">
                <a16:creationId xmlns:a16="http://schemas.microsoft.com/office/drawing/2014/main" id="{1CD99DE0-AA45-47AB-AC3B-8B282F9F85D6}"/>
              </a:ext>
            </a:extLst>
          </p:cNvPr>
          <p:cNvSpPr/>
          <p:nvPr/>
        </p:nvSpPr>
        <p:spPr>
          <a:xfrm>
            <a:off x="18705742" y="10534957"/>
            <a:ext cx="4320000" cy="720000"/>
          </a:xfrm>
          <a:custGeom>
            <a:avLst/>
            <a:gdLst>
              <a:gd name="connsiteX0" fmla="*/ 0 w 3059837"/>
              <a:gd name="connsiteY0" fmla="*/ 0 h 713727"/>
              <a:gd name="connsiteX1" fmla="*/ 3059837 w 3059837"/>
              <a:gd name="connsiteY1" fmla="*/ 0 h 713727"/>
              <a:gd name="connsiteX2" fmla="*/ 3059837 w 3059837"/>
              <a:gd name="connsiteY2" fmla="*/ 713727 h 713727"/>
              <a:gd name="connsiteX3" fmla="*/ 0 w 3059837"/>
              <a:gd name="connsiteY3" fmla="*/ 713727 h 713727"/>
              <a:gd name="connsiteX4" fmla="*/ 0 w 3059837"/>
              <a:gd name="connsiteY4" fmla="*/ 0 h 71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37" h="713727">
                <a:moveTo>
                  <a:pt x="0" y="0"/>
                </a:moveTo>
                <a:lnTo>
                  <a:pt x="3059837" y="0"/>
                </a:lnTo>
                <a:lnTo>
                  <a:pt x="3059837" y="713727"/>
                </a:lnTo>
                <a:lnTo>
                  <a:pt x="0" y="713727"/>
                </a:lnTo>
                <a:lnTo>
                  <a:pt x="0" y="0"/>
                </a:lnTo>
                <a:close/>
              </a:path>
            </a:pathLst>
          </a:custGeom>
          <a:solidFill>
            <a:srgbClr val="FF6F6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solidFill>
                  <a:schemeClr val="bg1"/>
                </a:solidFill>
                <a:latin typeface="Lato Light" charset="0"/>
                <a:ea typeface="Lato Light" charset="0"/>
                <a:cs typeface="Lato Light" charset="0"/>
              </a:rPr>
              <a:t>DATABASES</a:t>
            </a:r>
          </a:p>
        </p:txBody>
      </p:sp>
      <p:sp>
        <p:nvSpPr>
          <p:cNvPr id="60" name="Freeform 42">
            <a:extLst>
              <a:ext uri="{FF2B5EF4-FFF2-40B4-BE49-F238E27FC236}">
                <a16:creationId xmlns:a16="http://schemas.microsoft.com/office/drawing/2014/main" id="{6F48A817-9009-4F40-AB5C-D8CE6B470A1D}"/>
              </a:ext>
            </a:extLst>
          </p:cNvPr>
          <p:cNvSpPr/>
          <p:nvPr/>
        </p:nvSpPr>
        <p:spPr>
          <a:xfrm>
            <a:off x="12921131" y="10534957"/>
            <a:ext cx="4320000" cy="720000"/>
          </a:xfrm>
          <a:custGeom>
            <a:avLst/>
            <a:gdLst>
              <a:gd name="connsiteX0" fmla="*/ 0 w 3059837"/>
              <a:gd name="connsiteY0" fmla="*/ 0 h 713727"/>
              <a:gd name="connsiteX1" fmla="*/ 3059837 w 3059837"/>
              <a:gd name="connsiteY1" fmla="*/ 0 h 713727"/>
              <a:gd name="connsiteX2" fmla="*/ 3059837 w 3059837"/>
              <a:gd name="connsiteY2" fmla="*/ 713727 h 713727"/>
              <a:gd name="connsiteX3" fmla="*/ 0 w 3059837"/>
              <a:gd name="connsiteY3" fmla="*/ 713727 h 713727"/>
              <a:gd name="connsiteX4" fmla="*/ 0 w 3059837"/>
              <a:gd name="connsiteY4" fmla="*/ 0 h 71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37" h="713727">
                <a:moveTo>
                  <a:pt x="0" y="0"/>
                </a:moveTo>
                <a:lnTo>
                  <a:pt x="3059837" y="0"/>
                </a:lnTo>
                <a:lnTo>
                  <a:pt x="3059837" y="713727"/>
                </a:lnTo>
                <a:lnTo>
                  <a:pt x="0" y="713727"/>
                </a:lnTo>
                <a:lnTo>
                  <a:pt x="0" y="0"/>
                </a:lnTo>
                <a:close/>
              </a:path>
            </a:pathLst>
          </a:custGeom>
          <a:solidFill>
            <a:srgbClr val="FF6F6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solidFill>
                  <a:schemeClr val="bg1"/>
                </a:solidFill>
                <a:latin typeface="Lato Light" charset="0"/>
                <a:ea typeface="Lato Light" charset="0"/>
                <a:cs typeface="Lato Light" charset="0"/>
              </a:rPr>
              <a:t>FINANCIAL SERVICES</a:t>
            </a:r>
          </a:p>
        </p:txBody>
      </p:sp>
      <p:sp>
        <p:nvSpPr>
          <p:cNvPr id="61" name="Freeform 45">
            <a:extLst>
              <a:ext uri="{FF2B5EF4-FFF2-40B4-BE49-F238E27FC236}">
                <a16:creationId xmlns:a16="http://schemas.microsoft.com/office/drawing/2014/main" id="{D2677740-CDAB-4046-A89A-D8E48DE7910E}"/>
              </a:ext>
            </a:extLst>
          </p:cNvPr>
          <p:cNvSpPr/>
          <p:nvPr/>
        </p:nvSpPr>
        <p:spPr>
          <a:xfrm>
            <a:off x="7136520" y="10534957"/>
            <a:ext cx="4320000" cy="720000"/>
          </a:xfrm>
          <a:custGeom>
            <a:avLst/>
            <a:gdLst>
              <a:gd name="connsiteX0" fmla="*/ 0 w 3059837"/>
              <a:gd name="connsiteY0" fmla="*/ 0 h 713727"/>
              <a:gd name="connsiteX1" fmla="*/ 3059837 w 3059837"/>
              <a:gd name="connsiteY1" fmla="*/ 0 h 713727"/>
              <a:gd name="connsiteX2" fmla="*/ 3059837 w 3059837"/>
              <a:gd name="connsiteY2" fmla="*/ 713727 h 713727"/>
              <a:gd name="connsiteX3" fmla="*/ 0 w 3059837"/>
              <a:gd name="connsiteY3" fmla="*/ 713727 h 713727"/>
              <a:gd name="connsiteX4" fmla="*/ 0 w 3059837"/>
              <a:gd name="connsiteY4" fmla="*/ 0 h 71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37" h="713727">
                <a:moveTo>
                  <a:pt x="0" y="0"/>
                </a:moveTo>
                <a:lnTo>
                  <a:pt x="3059837" y="0"/>
                </a:lnTo>
                <a:lnTo>
                  <a:pt x="3059837" y="713727"/>
                </a:lnTo>
                <a:lnTo>
                  <a:pt x="0" y="713727"/>
                </a:lnTo>
                <a:lnTo>
                  <a:pt x="0" y="0"/>
                </a:lnTo>
                <a:close/>
              </a:path>
            </a:pathLst>
          </a:custGeom>
          <a:solidFill>
            <a:srgbClr val="FF6F6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solidFill>
                  <a:schemeClr val="bg1"/>
                </a:solidFill>
                <a:latin typeface="Lato Light" charset="0"/>
                <a:ea typeface="Lato Light" charset="0"/>
                <a:cs typeface="Lato Light" charset="0"/>
              </a:rPr>
              <a:t>IoT</a:t>
            </a:r>
          </a:p>
        </p:txBody>
      </p:sp>
      <p:sp>
        <p:nvSpPr>
          <p:cNvPr id="62" name="Freeform 49">
            <a:extLst>
              <a:ext uri="{FF2B5EF4-FFF2-40B4-BE49-F238E27FC236}">
                <a16:creationId xmlns:a16="http://schemas.microsoft.com/office/drawing/2014/main" id="{530DD2CE-706F-4E64-90D2-1CBC7564BE19}"/>
              </a:ext>
            </a:extLst>
          </p:cNvPr>
          <p:cNvSpPr/>
          <p:nvPr/>
        </p:nvSpPr>
        <p:spPr>
          <a:xfrm>
            <a:off x="1351909" y="10534957"/>
            <a:ext cx="4320000" cy="720000"/>
          </a:xfrm>
          <a:custGeom>
            <a:avLst/>
            <a:gdLst>
              <a:gd name="connsiteX0" fmla="*/ 0 w 3059837"/>
              <a:gd name="connsiteY0" fmla="*/ 0 h 713727"/>
              <a:gd name="connsiteX1" fmla="*/ 3059837 w 3059837"/>
              <a:gd name="connsiteY1" fmla="*/ 0 h 713727"/>
              <a:gd name="connsiteX2" fmla="*/ 3059837 w 3059837"/>
              <a:gd name="connsiteY2" fmla="*/ 713727 h 713727"/>
              <a:gd name="connsiteX3" fmla="*/ 0 w 3059837"/>
              <a:gd name="connsiteY3" fmla="*/ 713727 h 713727"/>
              <a:gd name="connsiteX4" fmla="*/ 0 w 3059837"/>
              <a:gd name="connsiteY4" fmla="*/ 0 h 71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37" h="713727">
                <a:moveTo>
                  <a:pt x="0" y="0"/>
                </a:moveTo>
                <a:lnTo>
                  <a:pt x="3059837" y="0"/>
                </a:lnTo>
                <a:lnTo>
                  <a:pt x="3059837" y="713727"/>
                </a:lnTo>
                <a:lnTo>
                  <a:pt x="0" y="713727"/>
                </a:lnTo>
                <a:lnTo>
                  <a:pt x="0" y="0"/>
                </a:lnTo>
                <a:close/>
              </a:path>
            </a:pathLst>
          </a:custGeom>
          <a:solidFill>
            <a:srgbClr val="FF6F6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solidFill>
                  <a:schemeClr val="bg1"/>
                </a:solidFill>
                <a:latin typeface="Lato Light" charset="0"/>
                <a:ea typeface="Lato Light" charset="0"/>
                <a:cs typeface="Lato Light" charset="0"/>
              </a:rPr>
              <a:t>GOVERNMENT</a:t>
            </a:r>
          </a:p>
        </p:txBody>
      </p:sp>
      <p:sp>
        <p:nvSpPr>
          <p:cNvPr id="63" name="Freeform 47">
            <a:extLst>
              <a:ext uri="{FF2B5EF4-FFF2-40B4-BE49-F238E27FC236}">
                <a16:creationId xmlns:a16="http://schemas.microsoft.com/office/drawing/2014/main" id="{285010F3-89A6-4C31-B46A-A4366D89A156}"/>
              </a:ext>
            </a:extLst>
          </p:cNvPr>
          <p:cNvSpPr/>
          <p:nvPr/>
        </p:nvSpPr>
        <p:spPr>
          <a:xfrm>
            <a:off x="10028825" y="12131708"/>
            <a:ext cx="4320000" cy="720000"/>
          </a:xfrm>
          <a:custGeom>
            <a:avLst/>
            <a:gdLst>
              <a:gd name="connsiteX0" fmla="*/ 0 w 3059837"/>
              <a:gd name="connsiteY0" fmla="*/ 0 h 713727"/>
              <a:gd name="connsiteX1" fmla="*/ 3059837 w 3059837"/>
              <a:gd name="connsiteY1" fmla="*/ 0 h 713727"/>
              <a:gd name="connsiteX2" fmla="*/ 3059837 w 3059837"/>
              <a:gd name="connsiteY2" fmla="*/ 713727 h 713727"/>
              <a:gd name="connsiteX3" fmla="*/ 0 w 3059837"/>
              <a:gd name="connsiteY3" fmla="*/ 713727 h 713727"/>
              <a:gd name="connsiteX4" fmla="*/ 0 w 3059837"/>
              <a:gd name="connsiteY4" fmla="*/ 0 h 71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37" h="713727">
                <a:moveTo>
                  <a:pt x="0" y="0"/>
                </a:moveTo>
                <a:lnTo>
                  <a:pt x="3059837" y="0"/>
                </a:lnTo>
                <a:lnTo>
                  <a:pt x="3059837" y="713727"/>
                </a:lnTo>
                <a:lnTo>
                  <a:pt x="0" y="713727"/>
                </a:lnTo>
                <a:lnTo>
                  <a:pt x="0" y="0"/>
                </a:lnTo>
                <a:close/>
              </a:path>
            </a:pathLst>
          </a:custGeom>
          <a:solidFill>
            <a:schemeClr val="accent2">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2800" b="1" kern="1200" dirty="0">
                <a:solidFill>
                  <a:schemeClr val="bg1"/>
                </a:solidFill>
                <a:latin typeface="Lato Light" charset="0"/>
                <a:ea typeface="Lato Light" charset="0"/>
                <a:cs typeface="Lato Light" charset="0"/>
              </a:rPr>
              <a:t>MIGRATION</a:t>
            </a:r>
          </a:p>
        </p:txBody>
      </p:sp>
    </p:spTree>
    <p:extLst>
      <p:ext uri="{BB962C8B-B14F-4D97-AF65-F5344CB8AC3E}">
        <p14:creationId xmlns:p14="http://schemas.microsoft.com/office/powerpoint/2010/main" val="21261342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1000"/>
                                        <p:tgtEl>
                                          <p:spTgt spid="51"/>
                                        </p:tgtEl>
                                      </p:cBhvr>
                                    </p:animEffect>
                                    <p:anim calcmode="lin" valueType="num">
                                      <p:cBhvr>
                                        <p:cTn id="16" dur="1000" fill="hold"/>
                                        <p:tgtEl>
                                          <p:spTgt spid="51"/>
                                        </p:tgtEl>
                                        <p:attrNameLst>
                                          <p:attrName>ppt_x</p:attrName>
                                        </p:attrNameLst>
                                      </p:cBhvr>
                                      <p:tavLst>
                                        <p:tav tm="0">
                                          <p:val>
                                            <p:strVal val="#ppt_x"/>
                                          </p:val>
                                        </p:tav>
                                        <p:tav tm="100000">
                                          <p:val>
                                            <p:strVal val="#ppt_x"/>
                                          </p:val>
                                        </p:tav>
                                      </p:tavLst>
                                    </p:anim>
                                    <p:anim calcmode="lin" valueType="num">
                                      <p:cBhvr>
                                        <p:cTn id="17" dur="1000" fill="hold"/>
                                        <p:tgtEl>
                                          <p:spTgt spid="51"/>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anim calcmode="lin" valueType="num">
                                      <p:cBhvr>
                                        <p:cTn id="22" dur="500" fill="hold"/>
                                        <p:tgtEl>
                                          <p:spTgt spid="52"/>
                                        </p:tgtEl>
                                        <p:attrNameLst>
                                          <p:attrName>ppt_x</p:attrName>
                                        </p:attrNameLst>
                                      </p:cBhvr>
                                      <p:tavLst>
                                        <p:tav tm="0">
                                          <p:val>
                                            <p:strVal val="#ppt_x"/>
                                          </p:val>
                                        </p:tav>
                                        <p:tav tm="100000">
                                          <p:val>
                                            <p:strVal val="#ppt_x"/>
                                          </p:val>
                                        </p:tav>
                                      </p:tavLst>
                                    </p:anim>
                                    <p:anim calcmode="lin" valueType="num">
                                      <p:cBhvr>
                                        <p:cTn id="23" dur="500" fill="hold"/>
                                        <p:tgtEl>
                                          <p:spTgt spid="52"/>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anim calcmode="lin" valueType="num">
                                      <p:cBhvr>
                                        <p:cTn id="28" dur="500" fill="hold"/>
                                        <p:tgtEl>
                                          <p:spTgt spid="53"/>
                                        </p:tgtEl>
                                        <p:attrNameLst>
                                          <p:attrName>ppt_x</p:attrName>
                                        </p:attrNameLst>
                                      </p:cBhvr>
                                      <p:tavLst>
                                        <p:tav tm="0">
                                          <p:val>
                                            <p:strVal val="#ppt_x"/>
                                          </p:val>
                                        </p:tav>
                                        <p:tav tm="100000">
                                          <p:val>
                                            <p:strVal val="#ppt_x"/>
                                          </p:val>
                                        </p:tav>
                                      </p:tavLst>
                                    </p:anim>
                                    <p:anim calcmode="lin" valueType="num">
                                      <p:cBhvr>
                                        <p:cTn id="29" dur="500" fill="hold"/>
                                        <p:tgtEl>
                                          <p:spTgt spid="53"/>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2" presetClass="entr" presetSubtype="0"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anim calcmode="lin" valueType="num">
                                      <p:cBhvr>
                                        <p:cTn id="34" dur="500" fill="hold"/>
                                        <p:tgtEl>
                                          <p:spTgt spid="54"/>
                                        </p:tgtEl>
                                        <p:attrNameLst>
                                          <p:attrName>ppt_x</p:attrName>
                                        </p:attrNameLst>
                                      </p:cBhvr>
                                      <p:tavLst>
                                        <p:tav tm="0">
                                          <p:val>
                                            <p:strVal val="#ppt_x"/>
                                          </p:val>
                                        </p:tav>
                                        <p:tav tm="100000">
                                          <p:val>
                                            <p:strVal val="#ppt_x"/>
                                          </p:val>
                                        </p:tav>
                                      </p:tavLst>
                                    </p:anim>
                                    <p:anim calcmode="lin" valueType="num">
                                      <p:cBhvr>
                                        <p:cTn id="35" dur="500" fill="hold"/>
                                        <p:tgtEl>
                                          <p:spTgt spid="54"/>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42" presetClass="entr" presetSubtype="0" fill="hold" grpId="0"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anim calcmode="lin" valueType="num">
                                      <p:cBhvr>
                                        <p:cTn id="40" dur="500" fill="hold"/>
                                        <p:tgtEl>
                                          <p:spTgt spid="58"/>
                                        </p:tgtEl>
                                        <p:attrNameLst>
                                          <p:attrName>ppt_x</p:attrName>
                                        </p:attrNameLst>
                                      </p:cBhvr>
                                      <p:tavLst>
                                        <p:tav tm="0">
                                          <p:val>
                                            <p:strVal val="#ppt_x"/>
                                          </p:val>
                                        </p:tav>
                                        <p:tav tm="100000">
                                          <p:val>
                                            <p:strVal val="#ppt_x"/>
                                          </p:val>
                                        </p:tav>
                                      </p:tavLst>
                                    </p:anim>
                                    <p:anim calcmode="lin" valueType="num">
                                      <p:cBhvr>
                                        <p:cTn id="41" dur="500" fill="hold"/>
                                        <p:tgtEl>
                                          <p:spTgt spid="58"/>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anim calcmode="lin" valueType="num">
                                      <p:cBhvr>
                                        <p:cTn id="46" dur="500" fill="hold"/>
                                        <p:tgtEl>
                                          <p:spTgt spid="57"/>
                                        </p:tgtEl>
                                        <p:attrNameLst>
                                          <p:attrName>ppt_x</p:attrName>
                                        </p:attrNameLst>
                                      </p:cBhvr>
                                      <p:tavLst>
                                        <p:tav tm="0">
                                          <p:val>
                                            <p:strVal val="#ppt_x"/>
                                          </p:val>
                                        </p:tav>
                                        <p:tav tm="100000">
                                          <p:val>
                                            <p:strVal val="#ppt_x"/>
                                          </p:val>
                                        </p:tav>
                                      </p:tavLst>
                                    </p:anim>
                                    <p:anim calcmode="lin" valueType="num">
                                      <p:cBhvr>
                                        <p:cTn id="47" dur="500" fill="hold"/>
                                        <p:tgtEl>
                                          <p:spTgt spid="57"/>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entr" presetSubtype="0"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anim calcmode="lin" valueType="num">
                                      <p:cBhvr>
                                        <p:cTn id="52" dur="500" fill="hold"/>
                                        <p:tgtEl>
                                          <p:spTgt spid="56"/>
                                        </p:tgtEl>
                                        <p:attrNameLst>
                                          <p:attrName>ppt_x</p:attrName>
                                        </p:attrNameLst>
                                      </p:cBhvr>
                                      <p:tavLst>
                                        <p:tav tm="0">
                                          <p:val>
                                            <p:strVal val="#ppt_x"/>
                                          </p:val>
                                        </p:tav>
                                        <p:tav tm="100000">
                                          <p:val>
                                            <p:strVal val="#ppt_x"/>
                                          </p:val>
                                        </p:tav>
                                      </p:tavLst>
                                    </p:anim>
                                    <p:anim calcmode="lin" valueType="num">
                                      <p:cBhvr>
                                        <p:cTn id="53" dur="500" fill="hold"/>
                                        <p:tgtEl>
                                          <p:spTgt spid="56"/>
                                        </p:tgtEl>
                                        <p:attrNameLst>
                                          <p:attrName>ppt_y</p:attrName>
                                        </p:attrNameLst>
                                      </p:cBhvr>
                                      <p:tavLst>
                                        <p:tav tm="0">
                                          <p:val>
                                            <p:strVal val="#ppt_y+.1"/>
                                          </p:val>
                                        </p:tav>
                                        <p:tav tm="100000">
                                          <p:val>
                                            <p:strVal val="#ppt_y"/>
                                          </p:val>
                                        </p:tav>
                                      </p:tavLst>
                                    </p:anim>
                                  </p:childTnLst>
                                </p:cTn>
                              </p:par>
                            </p:childTnLst>
                          </p:cTn>
                        </p:par>
                        <p:par>
                          <p:cTn id="54" fill="hold">
                            <p:stCondLst>
                              <p:cond delay="4000"/>
                            </p:stCondLst>
                            <p:childTnLst>
                              <p:par>
                                <p:cTn id="55" presetID="42" presetClass="entr" presetSubtype="0"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anim calcmode="lin" valueType="num">
                                      <p:cBhvr>
                                        <p:cTn id="58" dur="500" fill="hold"/>
                                        <p:tgtEl>
                                          <p:spTgt spid="55"/>
                                        </p:tgtEl>
                                        <p:attrNameLst>
                                          <p:attrName>ppt_x</p:attrName>
                                        </p:attrNameLst>
                                      </p:cBhvr>
                                      <p:tavLst>
                                        <p:tav tm="0">
                                          <p:val>
                                            <p:strVal val="#ppt_x"/>
                                          </p:val>
                                        </p:tav>
                                        <p:tav tm="100000">
                                          <p:val>
                                            <p:strVal val="#ppt_x"/>
                                          </p:val>
                                        </p:tav>
                                      </p:tavLst>
                                    </p:anim>
                                    <p:anim calcmode="lin" valueType="num">
                                      <p:cBhvr>
                                        <p:cTn id="59" dur="500" fill="hold"/>
                                        <p:tgtEl>
                                          <p:spTgt spid="55"/>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42" presetClass="entr" presetSubtype="0"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anim calcmode="lin" valueType="num">
                                      <p:cBhvr>
                                        <p:cTn id="64" dur="500" fill="hold"/>
                                        <p:tgtEl>
                                          <p:spTgt spid="62"/>
                                        </p:tgtEl>
                                        <p:attrNameLst>
                                          <p:attrName>ppt_x</p:attrName>
                                        </p:attrNameLst>
                                      </p:cBhvr>
                                      <p:tavLst>
                                        <p:tav tm="0">
                                          <p:val>
                                            <p:strVal val="#ppt_x"/>
                                          </p:val>
                                        </p:tav>
                                        <p:tav tm="100000">
                                          <p:val>
                                            <p:strVal val="#ppt_x"/>
                                          </p:val>
                                        </p:tav>
                                      </p:tavLst>
                                    </p:anim>
                                    <p:anim calcmode="lin" valueType="num">
                                      <p:cBhvr>
                                        <p:cTn id="65" dur="500" fill="hold"/>
                                        <p:tgtEl>
                                          <p:spTgt spid="62"/>
                                        </p:tgtEl>
                                        <p:attrNameLst>
                                          <p:attrName>ppt_y</p:attrName>
                                        </p:attrNameLst>
                                      </p:cBhvr>
                                      <p:tavLst>
                                        <p:tav tm="0">
                                          <p:val>
                                            <p:strVal val="#ppt_y+.1"/>
                                          </p:val>
                                        </p:tav>
                                        <p:tav tm="100000">
                                          <p:val>
                                            <p:strVal val="#ppt_y"/>
                                          </p:val>
                                        </p:tav>
                                      </p:tavLst>
                                    </p:anim>
                                  </p:childTnLst>
                                </p:cTn>
                              </p:par>
                            </p:childTnLst>
                          </p:cTn>
                        </p:par>
                        <p:par>
                          <p:cTn id="66" fill="hold">
                            <p:stCondLst>
                              <p:cond delay="5000"/>
                            </p:stCondLst>
                            <p:childTnLst>
                              <p:par>
                                <p:cTn id="67" presetID="42" presetClass="entr" presetSubtype="0" fill="hold" grpId="0"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anim calcmode="lin" valueType="num">
                                      <p:cBhvr>
                                        <p:cTn id="70" dur="500" fill="hold"/>
                                        <p:tgtEl>
                                          <p:spTgt spid="61"/>
                                        </p:tgtEl>
                                        <p:attrNameLst>
                                          <p:attrName>ppt_x</p:attrName>
                                        </p:attrNameLst>
                                      </p:cBhvr>
                                      <p:tavLst>
                                        <p:tav tm="0">
                                          <p:val>
                                            <p:strVal val="#ppt_x"/>
                                          </p:val>
                                        </p:tav>
                                        <p:tav tm="100000">
                                          <p:val>
                                            <p:strVal val="#ppt_x"/>
                                          </p:val>
                                        </p:tav>
                                      </p:tavLst>
                                    </p:anim>
                                    <p:anim calcmode="lin" valueType="num">
                                      <p:cBhvr>
                                        <p:cTn id="71" dur="500" fill="hold"/>
                                        <p:tgtEl>
                                          <p:spTgt spid="61"/>
                                        </p:tgtEl>
                                        <p:attrNameLst>
                                          <p:attrName>ppt_y</p:attrName>
                                        </p:attrNameLst>
                                      </p:cBhvr>
                                      <p:tavLst>
                                        <p:tav tm="0">
                                          <p:val>
                                            <p:strVal val="#ppt_y+.1"/>
                                          </p:val>
                                        </p:tav>
                                        <p:tav tm="100000">
                                          <p:val>
                                            <p:strVal val="#ppt_y"/>
                                          </p:val>
                                        </p:tav>
                                      </p:tavLst>
                                    </p:anim>
                                  </p:childTnLst>
                                </p:cTn>
                              </p:par>
                            </p:childTnLst>
                          </p:cTn>
                        </p:par>
                        <p:par>
                          <p:cTn id="72" fill="hold">
                            <p:stCondLst>
                              <p:cond delay="5500"/>
                            </p:stCondLst>
                            <p:childTnLst>
                              <p:par>
                                <p:cTn id="73" presetID="42" presetClass="entr" presetSubtype="0" fill="hold" grpId="0"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anim calcmode="lin" valueType="num">
                                      <p:cBhvr>
                                        <p:cTn id="76" dur="500" fill="hold"/>
                                        <p:tgtEl>
                                          <p:spTgt spid="60"/>
                                        </p:tgtEl>
                                        <p:attrNameLst>
                                          <p:attrName>ppt_x</p:attrName>
                                        </p:attrNameLst>
                                      </p:cBhvr>
                                      <p:tavLst>
                                        <p:tav tm="0">
                                          <p:val>
                                            <p:strVal val="#ppt_x"/>
                                          </p:val>
                                        </p:tav>
                                        <p:tav tm="100000">
                                          <p:val>
                                            <p:strVal val="#ppt_x"/>
                                          </p:val>
                                        </p:tav>
                                      </p:tavLst>
                                    </p:anim>
                                    <p:anim calcmode="lin" valueType="num">
                                      <p:cBhvr>
                                        <p:cTn id="77" dur="500" fill="hold"/>
                                        <p:tgtEl>
                                          <p:spTgt spid="60"/>
                                        </p:tgtEl>
                                        <p:attrNameLst>
                                          <p:attrName>ppt_y</p:attrName>
                                        </p:attrNameLst>
                                      </p:cBhvr>
                                      <p:tavLst>
                                        <p:tav tm="0">
                                          <p:val>
                                            <p:strVal val="#ppt_y+.1"/>
                                          </p:val>
                                        </p:tav>
                                        <p:tav tm="100000">
                                          <p:val>
                                            <p:strVal val="#ppt_y"/>
                                          </p:val>
                                        </p:tav>
                                      </p:tavLst>
                                    </p:anim>
                                  </p:childTnLst>
                                </p:cTn>
                              </p:par>
                            </p:childTnLst>
                          </p:cTn>
                        </p:par>
                        <p:par>
                          <p:cTn id="78" fill="hold">
                            <p:stCondLst>
                              <p:cond delay="6000"/>
                            </p:stCondLst>
                            <p:childTnLst>
                              <p:par>
                                <p:cTn id="79" presetID="42" presetClass="entr" presetSubtype="0" fill="hold" grpId="0" nodeType="after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anim calcmode="lin" valueType="num">
                                      <p:cBhvr>
                                        <p:cTn id="82" dur="500" fill="hold"/>
                                        <p:tgtEl>
                                          <p:spTgt spid="59"/>
                                        </p:tgtEl>
                                        <p:attrNameLst>
                                          <p:attrName>ppt_x</p:attrName>
                                        </p:attrNameLst>
                                      </p:cBhvr>
                                      <p:tavLst>
                                        <p:tav tm="0">
                                          <p:val>
                                            <p:strVal val="#ppt_x"/>
                                          </p:val>
                                        </p:tav>
                                        <p:tav tm="100000">
                                          <p:val>
                                            <p:strVal val="#ppt_x"/>
                                          </p:val>
                                        </p:tav>
                                      </p:tavLst>
                                    </p:anim>
                                    <p:anim calcmode="lin" valueType="num">
                                      <p:cBhvr>
                                        <p:cTn id="83" dur="500" fill="hold"/>
                                        <p:tgtEl>
                                          <p:spTgt spid="59"/>
                                        </p:tgtEl>
                                        <p:attrNameLst>
                                          <p:attrName>ppt_y</p:attrName>
                                        </p:attrNameLst>
                                      </p:cBhvr>
                                      <p:tavLst>
                                        <p:tav tm="0">
                                          <p:val>
                                            <p:strVal val="#ppt_y+.1"/>
                                          </p:val>
                                        </p:tav>
                                        <p:tav tm="100000">
                                          <p:val>
                                            <p:strVal val="#ppt_y"/>
                                          </p:val>
                                        </p:tav>
                                      </p:tavLst>
                                    </p:anim>
                                  </p:childTnLst>
                                </p:cTn>
                              </p:par>
                            </p:childTnLst>
                          </p:cTn>
                        </p:par>
                        <p:par>
                          <p:cTn id="84" fill="hold">
                            <p:stCondLst>
                              <p:cond delay="6500"/>
                            </p:stCondLst>
                            <p:childTnLst>
                              <p:par>
                                <p:cTn id="85" presetID="42" presetClass="entr" presetSubtype="0" fill="hold" grpId="0" nodeType="after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500"/>
                                        <p:tgtEl>
                                          <p:spTgt spid="63"/>
                                        </p:tgtEl>
                                      </p:cBhvr>
                                    </p:animEffect>
                                    <p:anim calcmode="lin" valueType="num">
                                      <p:cBhvr>
                                        <p:cTn id="88" dur="500" fill="hold"/>
                                        <p:tgtEl>
                                          <p:spTgt spid="63"/>
                                        </p:tgtEl>
                                        <p:attrNameLst>
                                          <p:attrName>ppt_x</p:attrName>
                                        </p:attrNameLst>
                                      </p:cBhvr>
                                      <p:tavLst>
                                        <p:tav tm="0">
                                          <p:val>
                                            <p:strVal val="#ppt_x"/>
                                          </p:val>
                                        </p:tav>
                                        <p:tav tm="100000">
                                          <p:val>
                                            <p:strVal val="#ppt_x"/>
                                          </p:val>
                                        </p:tav>
                                      </p:tavLst>
                                    </p:anim>
                                    <p:anim calcmode="lin" valueType="num">
                                      <p:cBhvr>
                                        <p:cTn id="89"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CF0836B-A52B-48BF-9C39-D8C212113E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7" name="Rectangle 6">
            <a:extLst>
              <a:ext uri="{FF2B5EF4-FFF2-40B4-BE49-F238E27FC236}">
                <a16:creationId xmlns:a16="http://schemas.microsoft.com/office/drawing/2014/main" id="{5DC3D81F-D1E5-4FB4-BFE4-60AF3D6EC814}"/>
              </a:ext>
            </a:extLst>
          </p:cNvPr>
          <p:cNvSpPr/>
          <p:nvPr/>
        </p:nvSpPr>
        <p:spPr>
          <a:xfrm>
            <a:off x="0" y="0"/>
            <a:ext cx="24377651" cy="1371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88825" y="5958000"/>
            <a:ext cx="21600000" cy="3426579"/>
          </a:xfrm>
          <a:prstGeom prst="rect">
            <a:avLst/>
          </a:prstGeom>
          <a:noFill/>
        </p:spPr>
        <p:txBody>
          <a:bodyPr wrap="square" rtlCol="0">
            <a:spAutoFit/>
          </a:bodyPr>
          <a:lstStyle/>
          <a:p>
            <a:pPr algn="ctr">
              <a:lnSpc>
                <a:spcPts val="13000"/>
              </a:lnSpc>
            </a:pPr>
            <a:r>
              <a:rPr lang="en-US" sz="13500" b="1" dirty="0">
                <a:solidFill>
                  <a:srgbClr val="06113F"/>
                </a:solidFill>
                <a:effectLst>
                  <a:outerShdw blurRad="38100" dist="38100" dir="2700000" algn="tl">
                    <a:srgbClr val="000000">
                      <a:alpha val="43137"/>
                    </a:srgbClr>
                  </a:outerShdw>
                </a:effectLst>
                <a:latin typeface="Lato" charset="0"/>
                <a:ea typeface="Lato" charset="0"/>
                <a:cs typeface="Lato" charset="0"/>
              </a:rPr>
              <a:t>EJEMPLOS </a:t>
            </a:r>
          </a:p>
          <a:p>
            <a:pPr algn="ctr">
              <a:lnSpc>
                <a:spcPts val="13000"/>
              </a:lnSpc>
            </a:pPr>
            <a:r>
              <a:rPr lang="en-US" sz="13500" b="1" dirty="0">
                <a:solidFill>
                  <a:srgbClr val="FF6F61"/>
                </a:solidFill>
                <a:effectLst>
                  <a:outerShdw blurRad="38100" dist="38100" dir="2700000" algn="tl">
                    <a:srgbClr val="000000">
                      <a:alpha val="43137"/>
                    </a:srgbClr>
                  </a:outerShdw>
                </a:effectLst>
                <a:latin typeface="Lato" charset="0"/>
                <a:ea typeface="Lato" charset="0"/>
                <a:cs typeface="Lato" charset="0"/>
              </a:rPr>
              <a:t>DE ARQUITECTURA</a:t>
            </a:r>
          </a:p>
        </p:txBody>
      </p:sp>
    </p:spTree>
    <p:extLst>
      <p:ext uri="{BB962C8B-B14F-4D97-AF65-F5344CB8AC3E}">
        <p14:creationId xmlns:p14="http://schemas.microsoft.com/office/powerpoint/2010/main" val="4020514766"/>
      </p:ext>
    </p:ext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A29B81-074B-4268-99B0-A64113DFF779}"/>
              </a:ext>
            </a:extLst>
          </p:cNvPr>
          <p:cNvGrpSpPr/>
          <p:nvPr/>
        </p:nvGrpSpPr>
        <p:grpSpPr>
          <a:xfrm>
            <a:off x="312686" y="1868145"/>
            <a:ext cx="4218722" cy="10728000"/>
            <a:chOff x="312686" y="2045127"/>
            <a:chExt cx="4218722" cy="10728000"/>
          </a:xfrm>
        </p:grpSpPr>
        <p:grpSp>
          <p:nvGrpSpPr>
            <p:cNvPr id="6" name="Group 5">
              <a:extLst>
                <a:ext uri="{FF2B5EF4-FFF2-40B4-BE49-F238E27FC236}">
                  <a16:creationId xmlns:a16="http://schemas.microsoft.com/office/drawing/2014/main" id="{0C175DF5-5492-46F9-8652-FDB25BBF0D2E}"/>
                </a:ext>
              </a:extLst>
            </p:cNvPr>
            <p:cNvGrpSpPr/>
            <p:nvPr/>
          </p:nvGrpSpPr>
          <p:grpSpPr>
            <a:xfrm>
              <a:off x="319408" y="2045127"/>
              <a:ext cx="4212000" cy="10728000"/>
              <a:chOff x="319408" y="2045127"/>
              <a:chExt cx="4212000" cy="10728000"/>
            </a:xfrm>
          </p:grpSpPr>
          <p:sp>
            <p:nvSpPr>
              <p:cNvPr id="5" name="Rectangle: Rounded Corners 4">
                <a:extLst>
                  <a:ext uri="{FF2B5EF4-FFF2-40B4-BE49-F238E27FC236}">
                    <a16:creationId xmlns:a16="http://schemas.microsoft.com/office/drawing/2014/main" id="{77A925C8-C787-4AEE-BF99-96D5F6886AF9}"/>
                  </a:ext>
                </a:extLst>
              </p:cNvPr>
              <p:cNvSpPr/>
              <p:nvPr/>
            </p:nvSpPr>
            <p:spPr>
              <a:xfrm>
                <a:off x="319408" y="2045127"/>
                <a:ext cx="4212000" cy="10728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reeform 149">
                <a:extLst>
                  <a:ext uri="{FF2B5EF4-FFF2-40B4-BE49-F238E27FC236}">
                    <a16:creationId xmlns:a16="http://schemas.microsoft.com/office/drawing/2014/main" id="{F93FC652-80EA-4742-8117-074FCEBA878F}"/>
                  </a:ext>
                </a:extLst>
              </p:cNvPr>
              <p:cNvSpPr>
                <a:spLocks noChangeArrowheads="1"/>
              </p:cNvSpPr>
              <p:nvPr/>
            </p:nvSpPr>
            <p:spPr bwMode="auto">
              <a:xfrm>
                <a:off x="319408" y="2045127"/>
                <a:ext cx="3492000" cy="684000"/>
              </a:xfrm>
              <a:custGeom>
                <a:avLst/>
                <a:gdLst>
                  <a:gd name="T0" fmla="*/ 162 w 1595"/>
                  <a:gd name="T1" fmla="*/ 0 h 1596"/>
                  <a:gd name="T2" fmla="*/ 162 w 1595"/>
                  <a:gd name="T3" fmla="*/ 0 h 1596"/>
                  <a:gd name="T4" fmla="*/ 0 w 1595"/>
                  <a:gd name="T5" fmla="*/ 163 h 1596"/>
                  <a:gd name="T6" fmla="*/ 0 w 1595"/>
                  <a:gd name="T7" fmla="*/ 1595 h 1596"/>
                  <a:gd name="T8" fmla="*/ 1594 w 1595"/>
                  <a:gd name="T9" fmla="*/ 0 h 1596"/>
                  <a:gd name="T10" fmla="*/ 162 w 1595"/>
                  <a:gd name="T11" fmla="*/ 0 h 1596"/>
                </a:gdLst>
                <a:ahLst/>
                <a:cxnLst>
                  <a:cxn ang="0">
                    <a:pos x="T0" y="T1"/>
                  </a:cxn>
                  <a:cxn ang="0">
                    <a:pos x="T2" y="T3"/>
                  </a:cxn>
                  <a:cxn ang="0">
                    <a:pos x="T4" y="T5"/>
                  </a:cxn>
                  <a:cxn ang="0">
                    <a:pos x="T6" y="T7"/>
                  </a:cxn>
                  <a:cxn ang="0">
                    <a:pos x="T8" y="T9"/>
                  </a:cxn>
                  <a:cxn ang="0">
                    <a:pos x="T10" y="T11"/>
                  </a:cxn>
                </a:cxnLst>
                <a:rect l="0" t="0" r="r" b="b"/>
                <a:pathLst>
                  <a:path w="1595" h="1596">
                    <a:moveTo>
                      <a:pt x="162" y="0"/>
                    </a:moveTo>
                    <a:lnTo>
                      <a:pt x="162" y="0"/>
                    </a:lnTo>
                    <a:cubicBezTo>
                      <a:pt x="72" y="0"/>
                      <a:pt x="0" y="73"/>
                      <a:pt x="0" y="163"/>
                    </a:cubicBezTo>
                    <a:cubicBezTo>
                      <a:pt x="0" y="1595"/>
                      <a:pt x="0" y="1595"/>
                      <a:pt x="0" y="1595"/>
                    </a:cubicBezTo>
                    <a:cubicBezTo>
                      <a:pt x="881" y="1595"/>
                      <a:pt x="1594" y="882"/>
                      <a:pt x="1594" y="0"/>
                    </a:cubicBezTo>
                    <a:lnTo>
                      <a:pt x="162" y="0"/>
                    </a:lnTo>
                  </a:path>
                </a:pathLst>
              </a:custGeom>
              <a:solidFill>
                <a:srgbClr val="06113F"/>
              </a:solidFill>
              <a:ln>
                <a:noFill/>
              </a:ln>
              <a:effectLst/>
            </p:spPr>
            <p:txBody>
              <a:bodyPr wrap="none" anchor="ctr"/>
              <a:lstStyle/>
              <a:p>
                <a:endParaRPr lang="en-US" sz="7197"/>
              </a:p>
            </p:txBody>
          </p:sp>
          <p:sp>
            <p:nvSpPr>
              <p:cNvPr id="32" name="Shape 2618">
                <a:extLst>
                  <a:ext uri="{FF2B5EF4-FFF2-40B4-BE49-F238E27FC236}">
                    <a16:creationId xmlns:a16="http://schemas.microsoft.com/office/drawing/2014/main" id="{EF1A1618-A86A-4227-83C7-5572562A0920}"/>
                  </a:ext>
                </a:extLst>
              </p:cNvPr>
              <p:cNvSpPr/>
              <p:nvPr/>
            </p:nvSpPr>
            <p:spPr>
              <a:xfrm>
                <a:off x="3696833" y="2250477"/>
                <a:ext cx="587249" cy="58733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FF6F6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Lato Light" charset="0"/>
                  <a:ea typeface="Lato Light" charset="0"/>
                  <a:cs typeface="Lato Light" charset="0"/>
                </a:endParaRPr>
              </a:p>
            </p:txBody>
          </p:sp>
        </p:grpSp>
        <p:sp>
          <p:nvSpPr>
            <p:cNvPr id="28" name="TextBox 27">
              <a:extLst>
                <a:ext uri="{FF2B5EF4-FFF2-40B4-BE49-F238E27FC236}">
                  <a16:creationId xmlns:a16="http://schemas.microsoft.com/office/drawing/2014/main" id="{8CB4B0EC-42C1-4BF6-94B2-E51FF8220C0B}"/>
                </a:ext>
              </a:extLst>
            </p:cNvPr>
            <p:cNvSpPr txBox="1"/>
            <p:nvPr/>
          </p:nvSpPr>
          <p:spPr>
            <a:xfrm>
              <a:off x="312686" y="2125700"/>
              <a:ext cx="1851789" cy="492443"/>
            </a:xfrm>
            <a:prstGeom prst="rect">
              <a:avLst/>
            </a:prstGeom>
            <a:noFill/>
          </p:spPr>
          <p:txBody>
            <a:bodyPr wrap="none" rtlCol="0" anchor="ctr" anchorCtr="0">
              <a:spAutoFit/>
            </a:bodyPr>
            <a:lstStyle/>
            <a:p>
              <a:pPr algn="ctr"/>
              <a:r>
                <a:rPr lang="en-US" sz="2600" b="1" dirty="0">
                  <a:solidFill>
                    <a:schemeClr val="bg1"/>
                  </a:solidFill>
                  <a:latin typeface="Lato Black" charset="0"/>
                  <a:ea typeface="Lato Black" charset="0"/>
                  <a:cs typeface="Lato Black" charset="0"/>
                </a:rPr>
                <a:t>SERVICIOS</a:t>
              </a:r>
            </a:p>
          </p:txBody>
        </p:sp>
      </p:grpSp>
      <p:sp>
        <p:nvSpPr>
          <p:cNvPr id="3" name="TextBox 2">
            <a:extLst>
              <a:ext uri="{FF2B5EF4-FFF2-40B4-BE49-F238E27FC236}">
                <a16:creationId xmlns:a16="http://schemas.microsoft.com/office/drawing/2014/main" id="{25F3A153-B878-4E31-B92C-288FD75BB5CB}"/>
              </a:ext>
            </a:extLst>
          </p:cNvPr>
          <p:cNvSpPr txBox="1"/>
          <p:nvPr/>
        </p:nvSpPr>
        <p:spPr>
          <a:xfrm>
            <a:off x="5487060" y="58801"/>
            <a:ext cx="13403569"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Ejemplos de arquitectura</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338232" y="1224292"/>
            <a:ext cx="9742480"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err="1">
                <a:latin typeface="Lato Light"/>
                <a:cs typeface="Lato Light"/>
              </a:rPr>
              <a:t>Disaster</a:t>
            </a:r>
            <a:r>
              <a:rPr lang="es-ES" sz="3600" b="1" dirty="0">
                <a:latin typeface="Lato Light"/>
                <a:cs typeface="Lato Light"/>
              </a:rPr>
              <a:t> </a:t>
            </a:r>
            <a:r>
              <a:rPr lang="es-ES" sz="3600" b="1" dirty="0" err="1">
                <a:latin typeface="Lato Light"/>
                <a:cs typeface="Lato Light"/>
              </a:rPr>
              <a:t>Recovery</a:t>
            </a:r>
            <a:r>
              <a:rPr lang="es-ES" sz="3600" b="1" dirty="0">
                <a:latin typeface="Lato Light"/>
                <a:cs typeface="Lato Light"/>
              </a:rPr>
              <a:t> para aplicaciones locales</a:t>
            </a:r>
            <a:endParaRPr lang="es-ES" sz="3600" b="1" dirty="0">
              <a:solidFill>
                <a:schemeClr val="accent1"/>
              </a:solidFill>
              <a:latin typeface="Lato Light"/>
              <a:cs typeface="Lato Light"/>
            </a:endParaRPr>
          </a:p>
        </p:txBody>
      </p:sp>
      <p:grpSp>
        <p:nvGrpSpPr>
          <p:cNvPr id="11" name="Group 10">
            <a:extLst>
              <a:ext uri="{FF2B5EF4-FFF2-40B4-BE49-F238E27FC236}">
                <a16:creationId xmlns:a16="http://schemas.microsoft.com/office/drawing/2014/main" id="{77EF8A7F-B680-434C-BC47-4BE7294A6CEF}"/>
              </a:ext>
            </a:extLst>
          </p:cNvPr>
          <p:cNvGrpSpPr/>
          <p:nvPr/>
        </p:nvGrpSpPr>
        <p:grpSpPr>
          <a:xfrm>
            <a:off x="590559" y="6839952"/>
            <a:ext cx="3906993" cy="900000"/>
            <a:chOff x="590559" y="6839952"/>
            <a:chExt cx="3906993" cy="900000"/>
          </a:xfrm>
        </p:grpSpPr>
        <p:pic>
          <p:nvPicPr>
            <p:cNvPr id="8" name="Picture 7">
              <a:extLst>
                <a:ext uri="{FF2B5EF4-FFF2-40B4-BE49-F238E27FC236}">
                  <a16:creationId xmlns:a16="http://schemas.microsoft.com/office/drawing/2014/main" id="{B0007827-19A1-4D45-85F5-1ED20167A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9" y="6839952"/>
              <a:ext cx="748597" cy="900000"/>
            </a:xfrm>
            <a:prstGeom prst="rect">
              <a:avLst/>
            </a:prstGeom>
          </p:spPr>
        </p:pic>
        <p:sp>
          <p:nvSpPr>
            <p:cNvPr id="19" name="Rectangle 18">
              <a:extLst>
                <a:ext uri="{FF2B5EF4-FFF2-40B4-BE49-F238E27FC236}">
                  <a16:creationId xmlns:a16="http://schemas.microsoft.com/office/drawing/2014/main" id="{9F682740-3CCC-44C4-AFE9-4E6ADE7A2FF1}"/>
                </a:ext>
              </a:extLst>
            </p:cNvPr>
            <p:cNvSpPr/>
            <p:nvPr/>
          </p:nvSpPr>
          <p:spPr>
            <a:xfrm>
              <a:off x="1718012" y="7059120"/>
              <a:ext cx="2779540" cy="461665"/>
            </a:xfrm>
            <a:prstGeom prst="rect">
              <a:avLst/>
            </a:prstGeom>
          </p:spPr>
          <p:txBody>
            <a:bodyPr wrap="square">
              <a:spAutoFit/>
            </a:bodyPr>
            <a:lstStyle/>
            <a:p>
              <a:pPr algn="just"/>
              <a:r>
                <a:rPr lang="es-ES" sz="2400" b="1" dirty="0">
                  <a:latin typeface="Lato Light" charset="0"/>
                </a:rPr>
                <a:t>Storage Gateway</a:t>
              </a:r>
            </a:p>
          </p:txBody>
        </p:sp>
      </p:grpSp>
      <p:grpSp>
        <p:nvGrpSpPr>
          <p:cNvPr id="10" name="Group 9">
            <a:extLst>
              <a:ext uri="{FF2B5EF4-FFF2-40B4-BE49-F238E27FC236}">
                <a16:creationId xmlns:a16="http://schemas.microsoft.com/office/drawing/2014/main" id="{A0576575-FB0E-4FBB-A015-82B983A3E51C}"/>
              </a:ext>
            </a:extLst>
          </p:cNvPr>
          <p:cNvGrpSpPr/>
          <p:nvPr/>
        </p:nvGrpSpPr>
        <p:grpSpPr>
          <a:xfrm>
            <a:off x="589858" y="5663464"/>
            <a:ext cx="3628165" cy="900000"/>
            <a:chOff x="589858" y="5663464"/>
            <a:chExt cx="3628165" cy="900000"/>
          </a:xfrm>
        </p:grpSpPr>
        <p:pic>
          <p:nvPicPr>
            <p:cNvPr id="14" name="Picture 13">
              <a:extLst>
                <a:ext uri="{FF2B5EF4-FFF2-40B4-BE49-F238E27FC236}">
                  <a16:creationId xmlns:a16="http://schemas.microsoft.com/office/drawing/2014/main" id="{D1A667AE-5DE2-4BEA-86CF-1E1F1469D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858" y="5663464"/>
              <a:ext cx="750001" cy="900000"/>
            </a:xfrm>
            <a:prstGeom prst="rect">
              <a:avLst/>
            </a:prstGeom>
          </p:spPr>
        </p:pic>
        <p:sp>
          <p:nvSpPr>
            <p:cNvPr id="22" name="Rectangle 21">
              <a:extLst>
                <a:ext uri="{FF2B5EF4-FFF2-40B4-BE49-F238E27FC236}">
                  <a16:creationId xmlns:a16="http://schemas.microsoft.com/office/drawing/2014/main" id="{1294B358-C835-4B15-B912-EB27FD053356}"/>
                </a:ext>
              </a:extLst>
            </p:cNvPr>
            <p:cNvSpPr/>
            <p:nvPr/>
          </p:nvSpPr>
          <p:spPr>
            <a:xfrm>
              <a:off x="1718012" y="5880520"/>
              <a:ext cx="2500011" cy="461665"/>
            </a:xfrm>
            <a:prstGeom prst="rect">
              <a:avLst/>
            </a:prstGeom>
          </p:spPr>
          <p:txBody>
            <a:bodyPr wrap="square">
              <a:spAutoFit/>
            </a:bodyPr>
            <a:lstStyle/>
            <a:p>
              <a:pPr algn="just"/>
              <a:r>
                <a:rPr lang="es-ES" sz="2400" b="1" dirty="0">
                  <a:latin typeface="Lato Light" charset="0"/>
                </a:rPr>
                <a:t>S3</a:t>
              </a:r>
            </a:p>
          </p:txBody>
        </p:sp>
      </p:grpSp>
      <p:grpSp>
        <p:nvGrpSpPr>
          <p:cNvPr id="4" name="Group 3">
            <a:extLst>
              <a:ext uri="{FF2B5EF4-FFF2-40B4-BE49-F238E27FC236}">
                <a16:creationId xmlns:a16="http://schemas.microsoft.com/office/drawing/2014/main" id="{E97CD66A-AC63-48D6-AD7F-9A114A8152D0}"/>
              </a:ext>
            </a:extLst>
          </p:cNvPr>
          <p:cNvGrpSpPr/>
          <p:nvPr/>
        </p:nvGrpSpPr>
        <p:grpSpPr>
          <a:xfrm>
            <a:off x="589858" y="3308376"/>
            <a:ext cx="3628165" cy="900000"/>
            <a:chOff x="589858" y="3308376"/>
            <a:chExt cx="3628165" cy="900000"/>
          </a:xfrm>
        </p:grpSpPr>
        <p:pic>
          <p:nvPicPr>
            <p:cNvPr id="16" name="Picture 15">
              <a:extLst>
                <a:ext uri="{FF2B5EF4-FFF2-40B4-BE49-F238E27FC236}">
                  <a16:creationId xmlns:a16="http://schemas.microsoft.com/office/drawing/2014/main" id="{2A07F9ED-26C6-4054-A513-AC329700E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858" y="3308376"/>
              <a:ext cx="750000" cy="900000"/>
            </a:xfrm>
            <a:prstGeom prst="rect">
              <a:avLst/>
            </a:prstGeom>
          </p:spPr>
        </p:pic>
        <p:sp>
          <p:nvSpPr>
            <p:cNvPr id="24" name="Rectangle 23">
              <a:extLst>
                <a:ext uri="{FF2B5EF4-FFF2-40B4-BE49-F238E27FC236}">
                  <a16:creationId xmlns:a16="http://schemas.microsoft.com/office/drawing/2014/main" id="{947C07C2-D1AC-422C-852B-D53648202237}"/>
                </a:ext>
              </a:extLst>
            </p:cNvPr>
            <p:cNvSpPr/>
            <p:nvPr/>
          </p:nvSpPr>
          <p:spPr>
            <a:xfrm>
              <a:off x="1718012" y="3529655"/>
              <a:ext cx="2500011" cy="461665"/>
            </a:xfrm>
            <a:prstGeom prst="rect">
              <a:avLst/>
            </a:prstGeom>
          </p:spPr>
          <p:txBody>
            <a:bodyPr wrap="square">
              <a:spAutoFit/>
            </a:bodyPr>
            <a:lstStyle/>
            <a:p>
              <a:pPr algn="just"/>
              <a:r>
                <a:rPr lang="es-ES" sz="2400" b="1" dirty="0">
                  <a:latin typeface="Lato Light" charset="0"/>
                </a:rPr>
                <a:t>EC2</a:t>
              </a:r>
            </a:p>
          </p:txBody>
        </p:sp>
      </p:grpSp>
      <p:grpSp>
        <p:nvGrpSpPr>
          <p:cNvPr id="9" name="Group 8">
            <a:extLst>
              <a:ext uri="{FF2B5EF4-FFF2-40B4-BE49-F238E27FC236}">
                <a16:creationId xmlns:a16="http://schemas.microsoft.com/office/drawing/2014/main" id="{E8174809-C4EF-40AB-8ED8-6AA5798A328B}"/>
              </a:ext>
            </a:extLst>
          </p:cNvPr>
          <p:cNvGrpSpPr/>
          <p:nvPr/>
        </p:nvGrpSpPr>
        <p:grpSpPr>
          <a:xfrm>
            <a:off x="641918" y="4486976"/>
            <a:ext cx="3576105" cy="900000"/>
            <a:chOff x="641918" y="4486976"/>
            <a:chExt cx="3576105" cy="900000"/>
          </a:xfrm>
        </p:grpSpPr>
        <p:pic>
          <p:nvPicPr>
            <p:cNvPr id="17" name="Picture 16">
              <a:extLst>
                <a:ext uri="{FF2B5EF4-FFF2-40B4-BE49-F238E27FC236}">
                  <a16:creationId xmlns:a16="http://schemas.microsoft.com/office/drawing/2014/main" id="{0A83FAE0-5231-4DB5-93F0-178F50B31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918" y="4486976"/>
              <a:ext cx="645881" cy="900000"/>
            </a:xfrm>
            <a:prstGeom prst="rect">
              <a:avLst/>
            </a:prstGeom>
          </p:spPr>
        </p:pic>
        <p:sp>
          <p:nvSpPr>
            <p:cNvPr id="25" name="Rectangle 24">
              <a:extLst>
                <a:ext uri="{FF2B5EF4-FFF2-40B4-BE49-F238E27FC236}">
                  <a16:creationId xmlns:a16="http://schemas.microsoft.com/office/drawing/2014/main" id="{E72A5A6F-0422-450E-BFE3-7DEE9A350235}"/>
                </a:ext>
              </a:extLst>
            </p:cNvPr>
            <p:cNvSpPr/>
            <p:nvPr/>
          </p:nvSpPr>
          <p:spPr>
            <a:xfrm>
              <a:off x="1718012" y="4707199"/>
              <a:ext cx="2500011" cy="461665"/>
            </a:xfrm>
            <a:prstGeom prst="rect">
              <a:avLst/>
            </a:prstGeom>
          </p:spPr>
          <p:txBody>
            <a:bodyPr wrap="square">
              <a:spAutoFit/>
            </a:bodyPr>
            <a:lstStyle/>
            <a:p>
              <a:pPr algn="just"/>
              <a:r>
                <a:rPr lang="es-ES" sz="2400" b="1" dirty="0">
                  <a:latin typeface="Lato Light" charset="0"/>
                </a:rPr>
                <a:t>EBS</a:t>
              </a:r>
            </a:p>
          </p:txBody>
        </p:sp>
      </p:grpSp>
      <p:pic>
        <p:nvPicPr>
          <p:cNvPr id="2" name="Picture 1">
            <a:extLst>
              <a:ext uri="{FF2B5EF4-FFF2-40B4-BE49-F238E27FC236}">
                <a16:creationId xmlns:a16="http://schemas.microsoft.com/office/drawing/2014/main" id="{6A2C5DD7-6D08-4B06-BC28-23E69975AC54}"/>
              </a:ext>
            </a:extLst>
          </p:cNvPr>
          <p:cNvPicPr>
            <a:picLocks noChangeAspect="1"/>
          </p:cNvPicPr>
          <p:nvPr/>
        </p:nvPicPr>
        <p:blipFill>
          <a:blip r:embed="rId7"/>
          <a:stretch>
            <a:fillRect/>
          </a:stretch>
        </p:blipFill>
        <p:spPr>
          <a:xfrm>
            <a:off x="4638380" y="2864160"/>
            <a:ext cx="19698251" cy="9515577"/>
          </a:xfrm>
          <a:prstGeom prst="rect">
            <a:avLst/>
          </a:prstGeom>
        </p:spPr>
      </p:pic>
      <p:grpSp>
        <p:nvGrpSpPr>
          <p:cNvPr id="15" name="Group 14">
            <a:extLst>
              <a:ext uri="{FF2B5EF4-FFF2-40B4-BE49-F238E27FC236}">
                <a16:creationId xmlns:a16="http://schemas.microsoft.com/office/drawing/2014/main" id="{D20D405C-B7A3-4E9B-8838-1A441A94B8F5}"/>
              </a:ext>
            </a:extLst>
          </p:cNvPr>
          <p:cNvGrpSpPr/>
          <p:nvPr/>
        </p:nvGrpSpPr>
        <p:grpSpPr>
          <a:xfrm>
            <a:off x="590559" y="8017187"/>
            <a:ext cx="3642355" cy="900000"/>
            <a:chOff x="590559" y="8017187"/>
            <a:chExt cx="3642355" cy="900000"/>
          </a:xfrm>
        </p:grpSpPr>
        <p:pic>
          <p:nvPicPr>
            <p:cNvPr id="29" name="Picture 28">
              <a:extLst>
                <a:ext uri="{FF2B5EF4-FFF2-40B4-BE49-F238E27FC236}">
                  <a16:creationId xmlns:a16="http://schemas.microsoft.com/office/drawing/2014/main" id="{28679007-485E-4D05-B836-3A5E84964B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0559" y="8017187"/>
              <a:ext cx="778380" cy="900000"/>
            </a:xfrm>
            <a:prstGeom prst="rect">
              <a:avLst/>
            </a:prstGeom>
          </p:spPr>
        </p:pic>
        <p:sp>
          <p:nvSpPr>
            <p:cNvPr id="30" name="Rectangle 29">
              <a:extLst>
                <a:ext uri="{FF2B5EF4-FFF2-40B4-BE49-F238E27FC236}">
                  <a16:creationId xmlns:a16="http://schemas.microsoft.com/office/drawing/2014/main" id="{1BB50F25-04D0-4435-95B7-948F6639B1D5}"/>
                </a:ext>
              </a:extLst>
            </p:cNvPr>
            <p:cNvSpPr/>
            <p:nvPr/>
          </p:nvSpPr>
          <p:spPr>
            <a:xfrm>
              <a:off x="1732903" y="8236354"/>
              <a:ext cx="2500011" cy="461665"/>
            </a:xfrm>
            <a:prstGeom prst="rect">
              <a:avLst/>
            </a:prstGeom>
          </p:spPr>
          <p:txBody>
            <a:bodyPr wrap="square">
              <a:spAutoFit/>
            </a:bodyPr>
            <a:lstStyle/>
            <a:p>
              <a:pPr algn="just"/>
              <a:r>
                <a:rPr lang="es-ES" sz="2400" b="1" dirty="0">
                  <a:latin typeface="Lato Light" charset="0"/>
                </a:rPr>
                <a:t>RDS</a:t>
              </a:r>
            </a:p>
          </p:txBody>
        </p:sp>
      </p:grpSp>
      <p:sp>
        <p:nvSpPr>
          <p:cNvPr id="26" name="Freeform: Shape 25">
            <a:extLst>
              <a:ext uri="{FF2B5EF4-FFF2-40B4-BE49-F238E27FC236}">
                <a16:creationId xmlns:a16="http://schemas.microsoft.com/office/drawing/2014/main" id="{D61D9756-13DD-49CA-B4D8-DAACFD78C4A2}"/>
              </a:ext>
            </a:extLst>
          </p:cNvPr>
          <p:cNvSpPr/>
          <p:nvPr/>
        </p:nvSpPr>
        <p:spPr>
          <a:xfrm>
            <a:off x="4665306" y="6027187"/>
            <a:ext cx="9853127" cy="6401189"/>
          </a:xfrm>
          <a:custGeom>
            <a:avLst/>
            <a:gdLst>
              <a:gd name="connsiteX0" fmla="*/ 0 w 9853127"/>
              <a:gd name="connsiteY0" fmla="*/ 111967 h 6475445"/>
              <a:gd name="connsiteX1" fmla="*/ 0 w 9853127"/>
              <a:gd name="connsiteY1" fmla="*/ 6475445 h 6475445"/>
              <a:gd name="connsiteX2" fmla="*/ 5225143 w 9853127"/>
              <a:gd name="connsiteY2" fmla="*/ 6475445 h 6475445"/>
              <a:gd name="connsiteX3" fmla="*/ 9853127 w 9853127"/>
              <a:gd name="connsiteY3" fmla="*/ 3732245 h 6475445"/>
              <a:gd name="connsiteX4" fmla="*/ 4310743 w 9853127"/>
              <a:gd name="connsiteY4" fmla="*/ 0 h 6475445"/>
              <a:gd name="connsiteX5" fmla="*/ 0 w 9853127"/>
              <a:gd name="connsiteY5" fmla="*/ 111967 h 6475445"/>
              <a:gd name="connsiteX0" fmla="*/ 0 w 9853127"/>
              <a:gd name="connsiteY0" fmla="*/ 18661 h 6382139"/>
              <a:gd name="connsiteX1" fmla="*/ 0 w 9853127"/>
              <a:gd name="connsiteY1" fmla="*/ 6382139 h 6382139"/>
              <a:gd name="connsiteX2" fmla="*/ 5225143 w 9853127"/>
              <a:gd name="connsiteY2" fmla="*/ 6382139 h 6382139"/>
              <a:gd name="connsiteX3" fmla="*/ 9853127 w 9853127"/>
              <a:gd name="connsiteY3" fmla="*/ 3638939 h 6382139"/>
              <a:gd name="connsiteX4" fmla="*/ 4422710 w 9853127"/>
              <a:gd name="connsiteY4" fmla="*/ 0 h 6382139"/>
              <a:gd name="connsiteX5" fmla="*/ 0 w 9853127"/>
              <a:gd name="connsiteY5" fmla="*/ 18661 h 6382139"/>
              <a:gd name="connsiteX0" fmla="*/ 0 w 9853127"/>
              <a:gd name="connsiteY0" fmla="*/ 37711 h 6401189"/>
              <a:gd name="connsiteX1" fmla="*/ 0 w 9853127"/>
              <a:gd name="connsiteY1" fmla="*/ 6401189 h 6401189"/>
              <a:gd name="connsiteX2" fmla="*/ 5225143 w 9853127"/>
              <a:gd name="connsiteY2" fmla="*/ 6401189 h 6401189"/>
              <a:gd name="connsiteX3" fmla="*/ 9853127 w 9853127"/>
              <a:gd name="connsiteY3" fmla="*/ 3657989 h 6401189"/>
              <a:gd name="connsiteX4" fmla="*/ 4136960 w 9853127"/>
              <a:gd name="connsiteY4" fmla="*/ 0 h 6401189"/>
              <a:gd name="connsiteX5" fmla="*/ 0 w 9853127"/>
              <a:gd name="connsiteY5" fmla="*/ 37711 h 64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3127" h="6401189">
                <a:moveTo>
                  <a:pt x="0" y="37711"/>
                </a:moveTo>
                <a:lnTo>
                  <a:pt x="0" y="6401189"/>
                </a:lnTo>
                <a:lnTo>
                  <a:pt x="5225143" y="6401189"/>
                </a:lnTo>
                <a:lnTo>
                  <a:pt x="9853127" y="3657989"/>
                </a:lnTo>
                <a:lnTo>
                  <a:pt x="4136960" y="0"/>
                </a:lnTo>
                <a:lnTo>
                  <a:pt x="0" y="37711"/>
                </a:lnTo>
                <a:close/>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Freeform: Shape 32">
            <a:extLst>
              <a:ext uri="{FF2B5EF4-FFF2-40B4-BE49-F238E27FC236}">
                <a16:creationId xmlns:a16="http://schemas.microsoft.com/office/drawing/2014/main" id="{C57AACEE-60A4-4CED-B4ED-C25B5D07949D}"/>
              </a:ext>
            </a:extLst>
          </p:cNvPr>
          <p:cNvSpPr/>
          <p:nvPr/>
        </p:nvSpPr>
        <p:spPr>
          <a:xfrm>
            <a:off x="5810250" y="2838450"/>
            <a:ext cx="11753850" cy="4762500"/>
          </a:xfrm>
          <a:custGeom>
            <a:avLst/>
            <a:gdLst>
              <a:gd name="connsiteX0" fmla="*/ 0 w 11468100"/>
              <a:gd name="connsiteY0" fmla="*/ 266700 h 4953000"/>
              <a:gd name="connsiteX1" fmla="*/ 8039100 w 11468100"/>
              <a:gd name="connsiteY1" fmla="*/ 4953000 h 4953000"/>
              <a:gd name="connsiteX2" fmla="*/ 11468100 w 11468100"/>
              <a:gd name="connsiteY2" fmla="*/ 2819400 h 4953000"/>
              <a:gd name="connsiteX3" fmla="*/ 6705600 w 11468100"/>
              <a:gd name="connsiteY3" fmla="*/ 0 h 4953000"/>
              <a:gd name="connsiteX4" fmla="*/ 0 w 11468100"/>
              <a:gd name="connsiteY4" fmla="*/ 266700 h 4953000"/>
              <a:gd name="connsiteX0" fmla="*/ 0 w 11849100"/>
              <a:gd name="connsiteY0" fmla="*/ 57150 h 4953000"/>
              <a:gd name="connsiteX1" fmla="*/ 8420100 w 11849100"/>
              <a:gd name="connsiteY1" fmla="*/ 4953000 h 4953000"/>
              <a:gd name="connsiteX2" fmla="*/ 11849100 w 11849100"/>
              <a:gd name="connsiteY2" fmla="*/ 2819400 h 4953000"/>
              <a:gd name="connsiteX3" fmla="*/ 7086600 w 11849100"/>
              <a:gd name="connsiteY3" fmla="*/ 0 h 4953000"/>
              <a:gd name="connsiteX4" fmla="*/ 0 w 11849100"/>
              <a:gd name="connsiteY4" fmla="*/ 57150 h 4953000"/>
              <a:gd name="connsiteX0" fmla="*/ 0 w 11830050"/>
              <a:gd name="connsiteY0" fmla="*/ 76200 h 4953000"/>
              <a:gd name="connsiteX1" fmla="*/ 8401050 w 11830050"/>
              <a:gd name="connsiteY1" fmla="*/ 4953000 h 4953000"/>
              <a:gd name="connsiteX2" fmla="*/ 11830050 w 11830050"/>
              <a:gd name="connsiteY2" fmla="*/ 2819400 h 4953000"/>
              <a:gd name="connsiteX3" fmla="*/ 7067550 w 11830050"/>
              <a:gd name="connsiteY3" fmla="*/ 0 h 4953000"/>
              <a:gd name="connsiteX4" fmla="*/ 0 w 11830050"/>
              <a:gd name="connsiteY4" fmla="*/ 76200 h 4953000"/>
              <a:gd name="connsiteX0" fmla="*/ 0 w 11639550"/>
              <a:gd name="connsiteY0" fmla="*/ 190500 h 4953000"/>
              <a:gd name="connsiteX1" fmla="*/ 8210550 w 11639550"/>
              <a:gd name="connsiteY1" fmla="*/ 4953000 h 4953000"/>
              <a:gd name="connsiteX2" fmla="*/ 11639550 w 11639550"/>
              <a:gd name="connsiteY2" fmla="*/ 2819400 h 4953000"/>
              <a:gd name="connsiteX3" fmla="*/ 6877050 w 11639550"/>
              <a:gd name="connsiteY3" fmla="*/ 0 h 4953000"/>
              <a:gd name="connsiteX4" fmla="*/ 0 w 11639550"/>
              <a:gd name="connsiteY4" fmla="*/ 190500 h 4953000"/>
              <a:gd name="connsiteX0" fmla="*/ 0 w 11677650"/>
              <a:gd name="connsiteY0" fmla="*/ 152400 h 4953000"/>
              <a:gd name="connsiteX1" fmla="*/ 8248650 w 11677650"/>
              <a:gd name="connsiteY1" fmla="*/ 4953000 h 4953000"/>
              <a:gd name="connsiteX2" fmla="*/ 11677650 w 11677650"/>
              <a:gd name="connsiteY2" fmla="*/ 2819400 h 4953000"/>
              <a:gd name="connsiteX3" fmla="*/ 6915150 w 11677650"/>
              <a:gd name="connsiteY3" fmla="*/ 0 h 4953000"/>
              <a:gd name="connsiteX4" fmla="*/ 0 w 11677650"/>
              <a:gd name="connsiteY4" fmla="*/ 152400 h 4953000"/>
              <a:gd name="connsiteX0" fmla="*/ 0 w 11906250"/>
              <a:gd name="connsiteY0" fmla="*/ 38100 h 4953000"/>
              <a:gd name="connsiteX1" fmla="*/ 8477250 w 11906250"/>
              <a:gd name="connsiteY1" fmla="*/ 4953000 h 4953000"/>
              <a:gd name="connsiteX2" fmla="*/ 11906250 w 11906250"/>
              <a:gd name="connsiteY2" fmla="*/ 2819400 h 4953000"/>
              <a:gd name="connsiteX3" fmla="*/ 7143750 w 11906250"/>
              <a:gd name="connsiteY3" fmla="*/ 0 h 4953000"/>
              <a:gd name="connsiteX4" fmla="*/ 0 w 11906250"/>
              <a:gd name="connsiteY4" fmla="*/ 38100 h 4953000"/>
              <a:gd name="connsiteX0" fmla="*/ 0 w 11906250"/>
              <a:gd name="connsiteY0" fmla="*/ 38100 h 4762500"/>
              <a:gd name="connsiteX1" fmla="*/ 8172450 w 11906250"/>
              <a:gd name="connsiteY1" fmla="*/ 4762500 h 4762500"/>
              <a:gd name="connsiteX2" fmla="*/ 11906250 w 11906250"/>
              <a:gd name="connsiteY2" fmla="*/ 2819400 h 4762500"/>
              <a:gd name="connsiteX3" fmla="*/ 7143750 w 11906250"/>
              <a:gd name="connsiteY3" fmla="*/ 0 h 4762500"/>
              <a:gd name="connsiteX4" fmla="*/ 0 w 11906250"/>
              <a:gd name="connsiteY4" fmla="*/ 38100 h 4762500"/>
              <a:gd name="connsiteX0" fmla="*/ 0 w 11753850"/>
              <a:gd name="connsiteY0" fmla="*/ 38100 h 4762500"/>
              <a:gd name="connsiteX1" fmla="*/ 8172450 w 11753850"/>
              <a:gd name="connsiteY1" fmla="*/ 4762500 h 4762500"/>
              <a:gd name="connsiteX2" fmla="*/ 11753850 w 11753850"/>
              <a:gd name="connsiteY2" fmla="*/ 2705100 h 4762500"/>
              <a:gd name="connsiteX3" fmla="*/ 7143750 w 11753850"/>
              <a:gd name="connsiteY3" fmla="*/ 0 h 4762500"/>
              <a:gd name="connsiteX4" fmla="*/ 0 w 11753850"/>
              <a:gd name="connsiteY4" fmla="*/ 38100 h 476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850" h="4762500">
                <a:moveTo>
                  <a:pt x="0" y="38100"/>
                </a:moveTo>
                <a:lnTo>
                  <a:pt x="8172450" y="4762500"/>
                </a:lnTo>
                <a:lnTo>
                  <a:pt x="11753850" y="2705100"/>
                </a:lnTo>
                <a:lnTo>
                  <a:pt x="7143750" y="0"/>
                </a:lnTo>
                <a:lnTo>
                  <a:pt x="0" y="38100"/>
                </a:lnTo>
                <a:close/>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Freeform: Shape 34">
            <a:extLst>
              <a:ext uri="{FF2B5EF4-FFF2-40B4-BE49-F238E27FC236}">
                <a16:creationId xmlns:a16="http://schemas.microsoft.com/office/drawing/2014/main" id="{F323958A-0157-4DF0-9D29-85DE464474C3}"/>
              </a:ext>
            </a:extLst>
          </p:cNvPr>
          <p:cNvSpPr/>
          <p:nvPr/>
        </p:nvSpPr>
        <p:spPr>
          <a:xfrm>
            <a:off x="13544550" y="3467100"/>
            <a:ext cx="10648950" cy="7658100"/>
          </a:xfrm>
          <a:custGeom>
            <a:avLst/>
            <a:gdLst>
              <a:gd name="connsiteX0" fmla="*/ 7143750 w 10648950"/>
              <a:gd name="connsiteY0" fmla="*/ 7753350 h 7753350"/>
              <a:gd name="connsiteX1" fmla="*/ 0 w 10648950"/>
              <a:gd name="connsiteY1" fmla="*/ 3752850 h 7753350"/>
              <a:gd name="connsiteX2" fmla="*/ 6419850 w 10648950"/>
              <a:gd name="connsiteY2" fmla="*/ 0 h 7753350"/>
              <a:gd name="connsiteX3" fmla="*/ 10648950 w 10648950"/>
              <a:gd name="connsiteY3" fmla="*/ 2400300 h 7753350"/>
              <a:gd name="connsiteX4" fmla="*/ 10648950 w 10648950"/>
              <a:gd name="connsiteY4" fmla="*/ 5448300 h 7753350"/>
              <a:gd name="connsiteX5" fmla="*/ 7143750 w 10648950"/>
              <a:gd name="connsiteY5" fmla="*/ 7753350 h 7753350"/>
              <a:gd name="connsiteX0" fmla="*/ 6934200 w 10648950"/>
              <a:gd name="connsiteY0" fmla="*/ 7639050 h 7639050"/>
              <a:gd name="connsiteX1" fmla="*/ 0 w 10648950"/>
              <a:gd name="connsiteY1" fmla="*/ 3752850 h 7639050"/>
              <a:gd name="connsiteX2" fmla="*/ 6419850 w 10648950"/>
              <a:gd name="connsiteY2" fmla="*/ 0 h 7639050"/>
              <a:gd name="connsiteX3" fmla="*/ 10648950 w 10648950"/>
              <a:gd name="connsiteY3" fmla="*/ 2400300 h 7639050"/>
              <a:gd name="connsiteX4" fmla="*/ 10648950 w 10648950"/>
              <a:gd name="connsiteY4" fmla="*/ 5448300 h 7639050"/>
              <a:gd name="connsiteX5" fmla="*/ 6934200 w 10648950"/>
              <a:gd name="connsiteY5" fmla="*/ 7639050 h 7639050"/>
              <a:gd name="connsiteX0" fmla="*/ 6972300 w 10648950"/>
              <a:gd name="connsiteY0" fmla="*/ 7658100 h 7658100"/>
              <a:gd name="connsiteX1" fmla="*/ 0 w 10648950"/>
              <a:gd name="connsiteY1" fmla="*/ 3752850 h 7658100"/>
              <a:gd name="connsiteX2" fmla="*/ 6419850 w 10648950"/>
              <a:gd name="connsiteY2" fmla="*/ 0 h 7658100"/>
              <a:gd name="connsiteX3" fmla="*/ 10648950 w 10648950"/>
              <a:gd name="connsiteY3" fmla="*/ 2400300 h 7658100"/>
              <a:gd name="connsiteX4" fmla="*/ 10648950 w 10648950"/>
              <a:gd name="connsiteY4" fmla="*/ 5448300 h 7658100"/>
              <a:gd name="connsiteX5" fmla="*/ 6972300 w 10648950"/>
              <a:gd name="connsiteY5" fmla="*/ 7658100 h 765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8950" h="7658100">
                <a:moveTo>
                  <a:pt x="6972300" y="7658100"/>
                </a:moveTo>
                <a:lnTo>
                  <a:pt x="0" y="3752850"/>
                </a:lnTo>
                <a:lnTo>
                  <a:pt x="6419850" y="0"/>
                </a:lnTo>
                <a:lnTo>
                  <a:pt x="10648950" y="2400300"/>
                </a:lnTo>
                <a:lnTo>
                  <a:pt x="10648950" y="5448300"/>
                </a:lnTo>
                <a:lnTo>
                  <a:pt x="6972300" y="7658100"/>
                </a:lnTo>
                <a:close/>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reeform: Shape 30">
            <a:extLst>
              <a:ext uri="{FF2B5EF4-FFF2-40B4-BE49-F238E27FC236}">
                <a16:creationId xmlns:a16="http://schemas.microsoft.com/office/drawing/2014/main" id="{BCDE3F92-8411-49B8-B9FF-F96D39F481A3}"/>
              </a:ext>
            </a:extLst>
          </p:cNvPr>
          <p:cNvSpPr/>
          <p:nvPr/>
        </p:nvSpPr>
        <p:spPr>
          <a:xfrm>
            <a:off x="4670221" y="6002604"/>
            <a:ext cx="9853127" cy="6401189"/>
          </a:xfrm>
          <a:custGeom>
            <a:avLst/>
            <a:gdLst>
              <a:gd name="connsiteX0" fmla="*/ 0 w 9853127"/>
              <a:gd name="connsiteY0" fmla="*/ 111967 h 6475445"/>
              <a:gd name="connsiteX1" fmla="*/ 0 w 9853127"/>
              <a:gd name="connsiteY1" fmla="*/ 6475445 h 6475445"/>
              <a:gd name="connsiteX2" fmla="*/ 5225143 w 9853127"/>
              <a:gd name="connsiteY2" fmla="*/ 6475445 h 6475445"/>
              <a:gd name="connsiteX3" fmla="*/ 9853127 w 9853127"/>
              <a:gd name="connsiteY3" fmla="*/ 3732245 h 6475445"/>
              <a:gd name="connsiteX4" fmla="*/ 4310743 w 9853127"/>
              <a:gd name="connsiteY4" fmla="*/ 0 h 6475445"/>
              <a:gd name="connsiteX5" fmla="*/ 0 w 9853127"/>
              <a:gd name="connsiteY5" fmla="*/ 111967 h 6475445"/>
              <a:gd name="connsiteX0" fmla="*/ 0 w 9853127"/>
              <a:gd name="connsiteY0" fmla="*/ 18661 h 6382139"/>
              <a:gd name="connsiteX1" fmla="*/ 0 w 9853127"/>
              <a:gd name="connsiteY1" fmla="*/ 6382139 h 6382139"/>
              <a:gd name="connsiteX2" fmla="*/ 5225143 w 9853127"/>
              <a:gd name="connsiteY2" fmla="*/ 6382139 h 6382139"/>
              <a:gd name="connsiteX3" fmla="*/ 9853127 w 9853127"/>
              <a:gd name="connsiteY3" fmla="*/ 3638939 h 6382139"/>
              <a:gd name="connsiteX4" fmla="*/ 4422710 w 9853127"/>
              <a:gd name="connsiteY4" fmla="*/ 0 h 6382139"/>
              <a:gd name="connsiteX5" fmla="*/ 0 w 9853127"/>
              <a:gd name="connsiteY5" fmla="*/ 18661 h 6382139"/>
              <a:gd name="connsiteX0" fmla="*/ 0 w 9853127"/>
              <a:gd name="connsiteY0" fmla="*/ 37711 h 6401189"/>
              <a:gd name="connsiteX1" fmla="*/ 0 w 9853127"/>
              <a:gd name="connsiteY1" fmla="*/ 6401189 h 6401189"/>
              <a:gd name="connsiteX2" fmla="*/ 5225143 w 9853127"/>
              <a:gd name="connsiteY2" fmla="*/ 6401189 h 6401189"/>
              <a:gd name="connsiteX3" fmla="*/ 9853127 w 9853127"/>
              <a:gd name="connsiteY3" fmla="*/ 3657989 h 6401189"/>
              <a:gd name="connsiteX4" fmla="*/ 4136960 w 9853127"/>
              <a:gd name="connsiteY4" fmla="*/ 0 h 6401189"/>
              <a:gd name="connsiteX5" fmla="*/ 0 w 9853127"/>
              <a:gd name="connsiteY5" fmla="*/ 37711 h 64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3127" h="6401189">
                <a:moveTo>
                  <a:pt x="0" y="37711"/>
                </a:moveTo>
                <a:lnTo>
                  <a:pt x="0" y="6401189"/>
                </a:lnTo>
                <a:lnTo>
                  <a:pt x="5225143" y="6401189"/>
                </a:lnTo>
                <a:lnTo>
                  <a:pt x="9853127" y="3657989"/>
                </a:lnTo>
                <a:lnTo>
                  <a:pt x="4136960" y="0"/>
                </a:lnTo>
                <a:lnTo>
                  <a:pt x="0" y="37711"/>
                </a:ln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870979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26"/>
                                        </p:tgtEl>
                                      </p:cBhvr>
                                    </p:animEffect>
                                    <p:set>
                                      <p:cBhvr>
                                        <p:cTn id="49" dur="1" fill="hold">
                                          <p:stCondLst>
                                            <p:cond delay="499"/>
                                          </p:stCondLst>
                                        </p:cTn>
                                        <p:tgtEl>
                                          <p:spTgt spid="26"/>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3"/>
                                        </p:tgtEl>
                                      </p:cBhvr>
                                    </p:animEffect>
                                    <p:set>
                                      <p:cBhvr>
                                        <p:cTn id="52" dur="1" fill="hold">
                                          <p:stCondLst>
                                            <p:cond delay="499"/>
                                          </p:stCondLst>
                                        </p:cTn>
                                        <p:tgtEl>
                                          <p:spTgt spid="3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3" grpId="0" animBg="1"/>
      <p:bldP spid="33" grpId="1" animBg="1"/>
      <p:bldP spid="35"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A29B81-074B-4268-99B0-A64113DFF779}"/>
              </a:ext>
            </a:extLst>
          </p:cNvPr>
          <p:cNvGrpSpPr/>
          <p:nvPr/>
        </p:nvGrpSpPr>
        <p:grpSpPr>
          <a:xfrm>
            <a:off x="312686" y="1868145"/>
            <a:ext cx="4218722" cy="10728000"/>
            <a:chOff x="312686" y="2045127"/>
            <a:chExt cx="4218722" cy="10728000"/>
          </a:xfrm>
        </p:grpSpPr>
        <p:grpSp>
          <p:nvGrpSpPr>
            <p:cNvPr id="6" name="Group 5">
              <a:extLst>
                <a:ext uri="{FF2B5EF4-FFF2-40B4-BE49-F238E27FC236}">
                  <a16:creationId xmlns:a16="http://schemas.microsoft.com/office/drawing/2014/main" id="{0C175DF5-5492-46F9-8652-FDB25BBF0D2E}"/>
                </a:ext>
              </a:extLst>
            </p:cNvPr>
            <p:cNvGrpSpPr/>
            <p:nvPr/>
          </p:nvGrpSpPr>
          <p:grpSpPr>
            <a:xfrm>
              <a:off x="319408" y="2045127"/>
              <a:ext cx="4212000" cy="10728000"/>
              <a:chOff x="319408" y="2045127"/>
              <a:chExt cx="4212000" cy="10728000"/>
            </a:xfrm>
          </p:grpSpPr>
          <p:sp>
            <p:nvSpPr>
              <p:cNvPr id="5" name="Rectangle: Rounded Corners 4">
                <a:extLst>
                  <a:ext uri="{FF2B5EF4-FFF2-40B4-BE49-F238E27FC236}">
                    <a16:creationId xmlns:a16="http://schemas.microsoft.com/office/drawing/2014/main" id="{77A925C8-C787-4AEE-BF99-96D5F6886AF9}"/>
                  </a:ext>
                </a:extLst>
              </p:cNvPr>
              <p:cNvSpPr/>
              <p:nvPr/>
            </p:nvSpPr>
            <p:spPr>
              <a:xfrm>
                <a:off x="319408" y="2045127"/>
                <a:ext cx="4212000" cy="10728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reeform 149">
                <a:extLst>
                  <a:ext uri="{FF2B5EF4-FFF2-40B4-BE49-F238E27FC236}">
                    <a16:creationId xmlns:a16="http://schemas.microsoft.com/office/drawing/2014/main" id="{F93FC652-80EA-4742-8117-074FCEBA878F}"/>
                  </a:ext>
                </a:extLst>
              </p:cNvPr>
              <p:cNvSpPr>
                <a:spLocks noChangeArrowheads="1"/>
              </p:cNvSpPr>
              <p:nvPr/>
            </p:nvSpPr>
            <p:spPr bwMode="auto">
              <a:xfrm>
                <a:off x="319408" y="2045127"/>
                <a:ext cx="3492000" cy="684000"/>
              </a:xfrm>
              <a:custGeom>
                <a:avLst/>
                <a:gdLst>
                  <a:gd name="T0" fmla="*/ 162 w 1595"/>
                  <a:gd name="T1" fmla="*/ 0 h 1596"/>
                  <a:gd name="T2" fmla="*/ 162 w 1595"/>
                  <a:gd name="T3" fmla="*/ 0 h 1596"/>
                  <a:gd name="T4" fmla="*/ 0 w 1595"/>
                  <a:gd name="T5" fmla="*/ 163 h 1596"/>
                  <a:gd name="T6" fmla="*/ 0 w 1595"/>
                  <a:gd name="T7" fmla="*/ 1595 h 1596"/>
                  <a:gd name="T8" fmla="*/ 1594 w 1595"/>
                  <a:gd name="T9" fmla="*/ 0 h 1596"/>
                  <a:gd name="T10" fmla="*/ 162 w 1595"/>
                  <a:gd name="T11" fmla="*/ 0 h 1596"/>
                </a:gdLst>
                <a:ahLst/>
                <a:cxnLst>
                  <a:cxn ang="0">
                    <a:pos x="T0" y="T1"/>
                  </a:cxn>
                  <a:cxn ang="0">
                    <a:pos x="T2" y="T3"/>
                  </a:cxn>
                  <a:cxn ang="0">
                    <a:pos x="T4" y="T5"/>
                  </a:cxn>
                  <a:cxn ang="0">
                    <a:pos x="T6" y="T7"/>
                  </a:cxn>
                  <a:cxn ang="0">
                    <a:pos x="T8" y="T9"/>
                  </a:cxn>
                  <a:cxn ang="0">
                    <a:pos x="T10" y="T11"/>
                  </a:cxn>
                </a:cxnLst>
                <a:rect l="0" t="0" r="r" b="b"/>
                <a:pathLst>
                  <a:path w="1595" h="1596">
                    <a:moveTo>
                      <a:pt x="162" y="0"/>
                    </a:moveTo>
                    <a:lnTo>
                      <a:pt x="162" y="0"/>
                    </a:lnTo>
                    <a:cubicBezTo>
                      <a:pt x="72" y="0"/>
                      <a:pt x="0" y="73"/>
                      <a:pt x="0" y="163"/>
                    </a:cubicBezTo>
                    <a:cubicBezTo>
                      <a:pt x="0" y="1595"/>
                      <a:pt x="0" y="1595"/>
                      <a:pt x="0" y="1595"/>
                    </a:cubicBezTo>
                    <a:cubicBezTo>
                      <a:pt x="881" y="1595"/>
                      <a:pt x="1594" y="882"/>
                      <a:pt x="1594" y="0"/>
                    </a:cubicBezTo>
                    <a:lnTo>
                      <a:pt x="162" y="0"/>
                    </a:lnTo>
                  </a:path>
                </a:pathLst>
              </a:custGeom>
              <a:solidFill>
                <a:srgbClr val="06113F"/>
              </a:solidFill>
              <a:ln>
                <a:noFill/>
              </a:ln>
              <a:effectLst/>
            </p:spPr>
            <p:txBody>
              <a:bodyPr wrap="none" anchor="ctr"/>
              <a:lstStyle/>
              <a:p>
                <a:endParaRPr lang="en-US" sz="7197"/>
              </a:p>
            </p:txBody>
          </p:sp>
          <p:sp>
            <p:nvSpPr>
              <p:cNvPr id="32" name="Shape 2618">
                <a:extLst>
                  <a:ext uri="{FF2B5EF4-FFF2-40B4-BE49-F238E27FC236}">
                    <a16:creationId xmlns:a16="http://schemas.microsoft.com/office/drawing/2014/main" id="{EF1A1618-A86A-4227-83C7-5572562A0920}"/>
                  </a:ext>
                </a:extLst>
              </p:cNvPr>
              <p:cNvSpPr/>
              <p:nvPr/>
            </p:nvSpPr>
            <p:spPr>
              <a:xfrm>
                <a:off x="3696833" y="2250477"/>
                <a:ext cx="587249" cy="58733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FF6F6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Lato Light" charset="0"/>
                  <a:ea typeface="Lato Light" charset="0"/>
                  <a:cs typeface="Lato Light" charset="0"/>
                </a:endParaRPr>
              </a:p>
            </p:txBody>
          </p:sp>
        </p:grpSp>
        <p:sp>
          <p:nvSpPr>
            <p:cNvPr id="28" name="TextBox 27">
              <a:extLst>
                <a:ext uri="{FF2B5EF4-FFF2-40B4-BE49-F238E27FC236}">
                  <a16:creationId xmlns:a16="http://schemas.microsoft.com/office/drawing/2014/main" id="{8CB4B0EC-42C1-4BF6-94B2-E51FF8220C0B}"/>
                </a:ext>
              </a:extLst>
            </p:cNvPr>
            <p:cNvSpPr txBox="1"/>
            <p:nvPr/>
          </p:nvSpPr>
          <p:spPr>
            <a:xfrm>
              <a:off x="312686" y="2125700"/>
              <a:ext cx="1851789" cy="492443"/>
            </a:xfrm>
            <a:prstGeom prst="rect">
              <a:avLst/>
            </a:prstGeom>
            <a:noFill/>
          </p:spPr>
          <p:txBody>
            <a:bodyPr wrap="none" rtlCol="0" anchor="ctr" anchorCtr="0">
              <a:spAutoFit/>
            </a:bodyPr>
            <a:lstStyle/>
            <a:p>
              <a:pPr algn="ctr"/>
              <a:r>
                <a:rPr lang="en-US" sz="2600" b="1" dirty="0">
                  <a:solidFill>
                    <a:schemeClr val="bg1"/>
                  </a:solidFill>
                  <a:latin typeface="Lato Black" charset="0"/>
                  <a:ea typeface="Lato Black" charset="0"/>
                  <a:cs typeface="Lato Black" charset="0"/>
                </a:rPr>
                <a:t>SERVICIOS</a:t>
              </a:r>
            </a:p>
          </p:txBody>
        </p:sp>
      </p:grpSp>
      <p:sp>
        <p:nvSpPr>
          <p:cNvPr id="3" name="TextBox 2">
            <a:extLst>
              <a:ext uri="{FF2B5EF4-FFF2-40B4-BE49-F238E27FC236}">
                <a16:creationId xmlns:a16="http://schemas.microsoft.com/office/drawing/2014/main" id="{25F3A153-B878-4E31-B92C-288FD75BB5CB}"/>
              </a:ext>
            </a:extLst>
          </p:cNvPr>
          <p:cNvSpPr txBox="1"/>
          <p:nvPr/>
        </p:nvSpPr>
        <p:spPr>
          <a:xfrm>
            <a:off x="5487060" y="58801"/>
            <a:ext cx="13403569"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Ejemplos de arquitectura</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338232" y="1224292"/>
            <a:ext cx="9742480"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err="1">
                <a:latin typeface="Lato Light"/>
                <a:cs typeface="Lato Light"/>
              </a:rPr>
              <a:t>Disaster</a:t>
            </a:r>
            <a:r>
              <a:rPr lang="es-ES" sz="3600" b="1" dirty="0">
                <a:latin typeface="Lato Light"/>
                <a:cs typeface="Lato Light"/>
              </a:rPr>
              <a:t> </a:t>
            </a:r>
            <a:r>
              <a:rPr lang="es-ES" sz="3600" b="1" dirty="0" err="1">
                <a:latin typeface="Lato Light"/>
                <a:cs typeface="Lato Light"/>
              </a:rPr>
              <a:t>Recovery</a:t>
            </a:r>
            <a:r>
              <a:rPr lang="es-ES" sz="3600" b="1" dirty="0">
                <a:latin typeface="Lato Light"/>
                <a:cs typeface="Lato Light"/>
              </a:rPr>
              <a:t> para aplicaciones locales</a:t>
            </a:r>
            <a:endParaRPr lang="es-ES" sz="3600" b="1" dirty="0">
              <a:solidFill>
                <a:schemeClr val="accent1"/>
              </a:solidFill>
              <a:latin typeface="Lato Light"/>
              <a:cs typeface="Lato Light"/>
            </a:endParaRPr>
          </a:p>
        </p:txBody>
      </p:sp>
      <p:grpSp>
        <p:nvGrpSpPr>
          <p:cNvPr id="11" name="Group 10">
            <a:extLst>
              <a:ext uri="{FF2B5EF4-FFF2-40B4-BE49-F238E27FC236}">
                <a16:creationId xmlns:a16="http://schemas.microsoft.com/office/drawing/2014/main" id="{77EF8A7F-B680-434C-BC47-4BE7294A6CEF}"/>
              </a:ext>
            </a:extLst>
          </p:cNvPr>
          <p:cNvGrpSpPr/>
          <p:nvPr/>
        </p:nvGrpSpPr>
        <p:grpSpPr>
          <a:xfrm>
            <a:off x="590559" y="6839952"/>
            <a:ext cx="3906993" cy="900000"/>
            <a:chOff x="590559" y="6839952"/>
            <a:chExt cx="3906993" cy="900000"/>
          </a:xfrm>
        </p:grpSpPr>
        <p:pic>
          <p:nvPicPr>
            <p:cNvPr id="8" name="Picture 7">
              <a:extLst>
                <a:ext uri="{FF2B5EF4-FFF2-40B4-BE49-F238E27FC236}">
                  <a16:creationId xmlns:a16="http://schemas.microsoft.com/office/drawing/2014/main" id="{B0007827-19A1-4D45-85F5-1ED20167A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9" y="6839952"/>
              <a:ext cx="748597" cy="900000"/>
            </a:xfrm>
            <a:prstGeom prst="rect">
              <a:avLst/>
            </a:prstGeom>
          </p:spPr>
        </p:pic>
        <p:sp>
          <p:nvSpPr>
            <p:cNvPr id="19" name="Rectangle 18">
              <a:extLst>
                <a:ext uri="{FF2B5EF4-FFF2-40B4-BE49-F238E27FC236}">
                  <a16:creationId xmlns:a16="http://schemas.microsoft.com/office/drawing/2014/main" id="{9F682740-3CCC-44C4-AFE9-4E6ADE7A2FF1}"/>
                </a:ext>
              </a:extLst>
            </p:cNvPr>
            <p:cNvSpPr/>
            <p:nvPr/>
          </p:nvSpPr>
          <p:spPr>
            <a:xfrm>
              <a:off x="1718012" y="7059120"/>
              <a:ext cx="2779540" cy="461665"/>
            </a:xfrm>
            <a:prstGeom prst="rect">
              <a:avLst/>
            </a:prstGeom>
          </p:spPr>
          <p:txBody>
            <a:bodyPr wrap="square">
              <a:spAutoFit/>
            </a:bodyPr>
            <a:lstStyle/>
            <a:p>
              <a:pPr algn="just"/>
              <a:r>
                <a:rPr lang="es-ES" sz="2400" b="1" dirty="0">
                  <a:latin typeface="Lato Light" charset="0"/>
                </a:rPr>
                <a:t>Storage Gateway</a:t>
              </a:r>
            </a:p>
          </p:txBody>
        </p:sp>
      </p:grpSp>
      <p:grpSp>
        <p:nvGrpSpPr>
          <p:cNvPr id="10" name="Group 9">
            <a:extLst>
              <a:ext uri="{FF2B5EF4-FFF2-40B4-BE49-F238E27FC236}">
                <a16:creationId xmlns:a16="http://schemas.microsoft.com/office/drawing/2014/main" id="{A0576575-FB0E-4FBB-A015-82B983A3E51C}"/>
              </a:ext>
            </a:extLst>
          </p:cNvPr>
          <p:cNvGrpSpPr/>
          <p:nvPr/>
        </p:nvGrpSpPr>
        <p:grpSpPr>
          <a:xfrm>
            <a:off x="589858" y="5663464"/>
            <a:ext cx="3628165" cy="900000"/>
            <a:chOff x="589858" y="5663464"/>
            <a:chExt cx="3628165" cy="900000"/>
          </a:xfrm>
        </p:grpSpPr>
        <p:pic>
          <p:nvPicPr>
            <p:cNvPr id="14" name="Picture 13">
              <a:extLst>
                <a:ext uri="{FF2B5EF4-FFF2-40B4-BE49-F238E27FC236}">
                  <a16:creationId xmlns:a16="http://schemas.microsoft.com/office/drawing/2014/main" id="{D1A667AE-5DE2-4BEA-86CF-1E1F1469D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58" y="5663464"/>
              <a:ext cx="750001" cy="900000"/>
            </a:xfrm>
            <a:prstGeom prst="rect">
              <a:avLst/>
            </a:prstGeom>
          </p:spPr>
        </p:pic>
        <p:sp>
          <p:nvSpPr>
            <p:cNvPr id="22" name="Rectangle 21">
              <a:extLst>
                <a:ext uri="{FF2B5EF4-FFF2-40B4-BE49-F238E27FC236}">
                  <a16:creationId xmlns:a16="http://schemas.microsoft.com/office/drawing/2014/main" id="{1294B358-C835-4B15-B912-EB27FD053356}"/>
                </a:ext>
              </a:extLst>
            </p:cNvPr>
            <p:cNvSpPr/>
            <p:nvPr/>
          </p:nvSpPr>
          <p:spPr>
            <a:xfrm>
              <a:off x="1718012" y="5880520"/>
              <a:ext cx="2500011" cy="461665"/>
            </a:xfrm>
            <a:prstGeom prst="rect">
              <a:avLst/>
            </a:prstGeom>
          </p:spPr>
          <p:txBody>
            <a:bodyPr wrap="square">
              <a:spAutoFit/>
            </a:bodyPr>
            <a:lstStyle/>
            <a:p>
              <a:pPr algn="just"/>
              <a:r>
                <a:rPr lang="es-ES" sz="2400" b="1" dirty="0">
                  <a:latin typeface="Lato Light" charset="0"/>
                </a:rPr>
                <a:t>S3</a:t>
              </a:r>
            </a:p>
          </p:txBody>
        </p:sp>
      </p:grpSp>
      <p:grpSp>
        <p:nvGrpSpPr>
          <p:cNvPr id="4" name="Group 3">
            <a:extLst>
              <a:ext uri="{FF2B5EF4-FFF2-40B4-BE49-F238E27FC236}">
                <a16:creationId xmlns:a16="http://schemas.microsoft.com/office/drawing/2014/main" id="{E97CD66A-AC63-48D6-AD7F-9A114A8152D0}"/>
              </a:ext>
            </a:extLst>
          </p:cNvPr>
          <p:cNvGrpSpPr/>
          <p:nvPr/>
        </p:nvGrpSpPr>
        <p:grpSpPr>
          <a:xfrm>
            <a:off x="589858" y="3308376"/>
            <a:ext cx="3628165" cy="900000"/>
            <a:chOff x="589858" y="3308376"/>
            <a:chExt cx="3628165" cy="900000"/>
          </a:xfrm>
        </p:grpSpPr>
        <p:pic>
          <p:nvPicPr>
            <p:cNvPr id="16" name="Picture 15">
              <a:extLst>
                <a:ext uri="{FF2B5EF4-FFF2-40B4-BE49-F238E27FC236}">
                  <a16:creationId xmlns:a16="http://schemas.microsoft.com/office/drawing/2014/main" id="{2A07F9ED-26C6-4054-A513-AC329700E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858" y="3308376"/>
              <a:ext cx="750000" cy="900000"/>
            </a:xfrm>
            <a:prstGeom prst="rect">
              <a:avLst/>
            </a:prstGeom>
          </p:spPr>
        </p:pic>
        <p:sp>
          <p:nvSpPr>
            <p:cNvPr id="24" name="Rectangle 23">
              <a:extLst>
                <a:ext uri="{FF2B5EF4-FFF2-40B4-BE49-F238E27FC236}">
                  <a16:creationId xmlns:a16="http://schemas.microsoft.com/office/drawing/2014/main" id="{947C07C2-D1AC-422C-852B-D53648202237}"/>
                </a:ext>
              </a:extLst>
            </p:cNvPr>
            <p:cNvSpPr/>
            <p:nvPr/>
          </p:nvSpPr>
          <p:spPr>
            <a:xfrm>
              <a:off x="1718012" y="3529655"/>
              <a:ext cx="2500011" cy="461665"/>
            </a:xfrm>
            <a:prstGeom prst="rect">
              <a:avLst/>
            </a:prstGeom>
          </p:spPr>
          <p:txBody>
            <a:bodyPr wrap="square">
              <a:spAutoFit/>
            </a:bodyPr>
            <a:lstStyle/>
            <a:p>
              <a:pPr algn="just"/>
              <a:r>
                <a:rPr lang="es-ES" sz="2400" b="1" dirty="0">
                  <a:latin typeface="Lato Light" charset="0"/>
                </a:rPr>
                <a:t>EC2</a:t>
              </a:r>
            </a:p>
          </p:txBody>
        </p:sp>
      </p:grpSp>
      <p:grpSp>
        <p:nvGrpSpPr>
          <p:cNvPr id="9" name="Group 8">
            <a:extLst>
              <a:ext uri="{FF2B5EF4-FFF2-40B4-BE49-F238E27FC236}">
                <a16:creationId xmlns:a16="http://schemas.microsoft.com/office/drawing/2014/main" id="{E8174809-C4EF-40AB-8ED8-6AA5798A328B}"/>
              </a:ext>
            </a:extLst>
          </p:cNvPr>
          <p:cNvGrpSpPr/>
          <p:nvPr/>
        </p:nvGrpSpPr>
        <p:grpSpPr>
          <a:xfrm>
            <a:off x="641918" y="4486976"/>
            <a:ext cx="3576105" cy="900000"/>
            <a:chOff x="641918" y="4486976"/>
            <a:chExt cx="3576105" cy="900000"/>
          </a:xfrm>
        </p:grpSpPr>
        <p:pic>
          <p:nvPicPr>
            <p:cNvPr id="17" name="Picture 16">
              <a:extLst>
                <a:ext uri="{FF2B5EF4-FFF2-40B4-BE49-F238E27FC236}">
                  <a16:creationId xmlns:a16="http://schemas.microsoft.com/office/drawing/2014/main" id="{0A83FAE0-5231-4DB5-93F0-178F50B31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18" y="4486976"/>
              <a:ext cx="645881" cy="900000"/>
            </a:xfrm>
            <a:prstGeom prst="rect">
              <a:avLst/>
            </a:prstGeom>
          </p:spPr>
        </p:pic>
        <p:sp>
          <p:nvSpPr>
            <p:cNvPr id="25" name="Rectangle 24">
              <a:extLst>
                <a:ext uri="{FF2B5EF4-FFF2-40B4-BE49-F238E27FC236}">
                  <a16:creationId xmlns:a16="http://schemas.microsoft.com/office/drawing/2014/main" id="{E72A5A6F-0422-450E-BFE3-7DEE9A350235}"/>
                </a:ext>
              </a:extLst>
            </p:cNvPr>
            <p:cNvSpPr/>
            <p:nvPr/>
          </p:nvSpPr>
          <p:spPr>
            <a:xfrm>
              <a:off x="1718012" y="4707199"/>
              <a:ext cx="2500011" cy="461665"/>
            </a:xfrm>
            <a:prstGeom prst="rect">
              <a:avLst/>
            </a:prstGeom>
          </p:spPr>
          <p:txBody>
            <a:bodyPr wrap="square">
              <a:spAutoFit/>
            </a:bodyPr>
            <a:lstStyle/>
            <a:p>
              <a:pPr algn="just"/>
              <a:r>
                <a:rPr lang="es-ES" sz="2400" b="1" dirty="0">
                  <a:latin typeface="Lato Light" charset="0"/>
                </a:rPr>
                <a:t>EBS</a:t>
              </a:r>
            </a:p>
          </p:txBody>
        </p:sp>
      </p:grpSp>
      <p:pic>
        <p:nvPicPr>
          <p:cNvPr id="2" name="Picture 1">
            <a:extLst>
              <a:ext uri="{FF2B5EF4-FFF2-40B4-BE49-F238E27FC236}">
                <a16:creationId xmlns:a16="http://schemas.microsoft.com/office/drawing/2014/main" id="{6A2C5DD7-6D08-4B06-BC28-23E69975AC54}"/>
              </a:ext>
            </a:extLst>
          </p:cNvPr>
          <p:cNvPicPr>
            <a:picLocks noChangeAspect="1"/>
          </p:cNvPicPr>
          <p:nvPr/>
        </p:nvPicPr>
        <p:blipFill>
          <a:blip r:embed="rId6"/>
          <a:stretch>
            <a:fillRect/>
          </a:stretch>
        </p:blipFill>
        <p:spPr>
          <a:xfrm>
            <a:off x="4638380" y="2864160"/>
            <a:ext cx="19698251" cy="9515577"/>
          </a:xfrm>
          <a:prstGeom prst="rect">
            <a:avLst/>
          </a:prstGeom>
        </p:spPr>
      </p:pic>
      <p:grpSp>
        <p:nvGrpSpPr>
          <p:cNvPr id="15" name="Group 14">
            <a:extLst>
              <a:ext uri="{FF2B5EF4-FFF2-40B4-BE49-F238E27FC236}">
                <a16:creationId xmlns:a16="http://schemas.microsoft.com/office/drawing/2014/main" id="{D20D405C-B7A3-4E9B-8838-1A441A94B8F5}"/>
              </a:ext>
            </a:extLst>
          </p:cNvPr>
          <p:cNvGrpSpPr/>
          <p:nvPr/>
        </p:nvGrpSpPr>
        <p:grpSpPr>
          <a:xfrm>
            <a:off x="590559" y="8017187"/>
            <a:ext cx="3642355" cy="900000"/>
            <a:chOff x="590559" y="8017187"/>
            <a:chExt cx="3642355" cy="900000"/>
          </a:xfrm>
        </p:grpSpPr>
        <p:pic>
          <p:nvPicPr>
            <p:cNvPr id="29" name="Picture 28">
              <a:extLst>
                <a:ext uri="{FF2B5EF4-FFF2-40B4-BE49-F238E27FC236}">
                  <a16:creationId xmlns:a16="http://schemas.microsoft.com/office/drawing/2014/main" id="{28679007-485E-4D05-B836-3A5E84964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9" y="8017187"/>
              <a:ext cx="778380" cy="900000"/>
            </a:xfrm>
            <a:prstGeom prst="rect">
              <a:avLst/>
            </a:prstGeom>
          </p:spPr>
        </p:pic>
        <p:sp>
          <p:nvSpPr>
            <p:cNvPr id="30" name="Rectangle 29">
              <a:extLst>
                <a:ext uri="{FF2B5EF4-FFF2-40B4-BE49-F238E27FC236}">
                  <a16:creationId xmlns:a16="http://schemas.microsoft.com/office/drawing/2014/main" id="{1BB50F25-04D0-4435-95B7-948F6639B1D5}"/>
                </a:ext>
              </a:extLst>
            </p:cNvPr>
            <p:cNvSpPr/>
            <p:nvPr/>
          </p:nvSpPr>
          <p:spPr>
            <a:xfrm>
              <a:off x="1732903" y="8236354"/>
              <a:ext cx="2500011" cy="461665"/>
            </a:xfrm>
            <a:prstGeom prst="rect">
              <a:avLst/>
            </a:prstGeom>
          </p:spPr>
          <p:txBody>
            <a:bodyPr wrap="square">
              <a:spAutoFit/>
            </a:bodyPr>
            <a:lstStyle/>
            <a:p>
              <a:pPr algn="just"/>
              <a:r>
                <a:rPr lang="es-ES" sz="2400" b="1" dirty="0">
                  <a:latin typeface="Lato Light" charset="0"/>
                </a:rPr>
                <a:t>RDS</a:t>
              </a:r>
            </a:p>
          </p:txBody>
        </p:sp>
      </p:grpSp>
      <p:grpSp>
        <p:nvGrpSpPr>
          <p:cNvPr id="41" name="Group 40">
            <a:extLst>
              <a:ext uri="{FF2B5EF4-FFF2-40B4-BE49-F238E27FC236}">
                <a16:creationId xmlns:a16="http://schemas.microsoft.com/office/drawing/2014/main" id="{0DE01455-2D63-439F-AAA1-F115CC955A1D}"/>
              </a:ext>
            </a:extLst>
          </p:cNvPr>
          <p:cNvGrpSpPr/>
          <p:nvPr/>
        </p:nvGrpSpPr>
        <p:grpSpPr>
          <a:xfrm>
            <a:off x="6490535" y="7509997"/>
            <a:ext cx="2520000" cy="726357"/>
            <a:chOff x="-4291765" y="5985649"/>
            <a:chExt cx="2520000" cy="726357"/>
          </a:xfrm>
        </p:grpSpPr>
        <p:sp>
          <p:nvSpPr>
            <p:cNvPr id="42" name="Rectangle: Rounded Corners 41">
              <a:extLst>
                <a:ext uri="{FF2B5EF4-FFF2-40B4-BE49-F238E27FC236}">
                  <a16:creationId xmlns:a16="http://schemas.microsoft.com/office/drawing/2014/main" id="{0B66EE08-6E8A-47A9-9C1A-2BCAEF34E0E0}"/>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3" name="Picture 12" descr="SecurityInside.info">
              <a:extLst>
                <a:ext uri="{FF2B5EF4-FFF2-40B4-BE49-F238E27FC236}">
                  <a16:creationId xmlns:a16="http://schemas.microsoft.com/office/drawing/2014/main" id="{BB07CA30-A037-4C4B-9FA3-52F34D8961FB}"/>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0941DE9E-7F28-43DA-B89F-790F385BAB4E}"/>
              </a:ext>
            </a:extLst>
          </p:cNvPr>
          <p:cNvGrpSpPr/>
          <p:nvPr/>
        </p:nvGrpSpPr>
        <p:grpSpPr>
          <a:xfrm>
            <a:off x="10319585" y="6472703"/>
            <a:ext cx="2520000" cy="726357"/>
            <a:chOff x="-4291765" y="5985649"/>
            <a:chExt cx="2520000" cy="726357"/>
          </a:xfrm>
        </p:grpSpPr>
        <p:sp>
          <p:nvSpPr>
            <p:cNvPr id="45" name="Rectangle: Rounded Corners 44">
              <a:extLst>
                <a:ext uri="{FF2B5EF4-FFF2-40B4-BE49-F238E27FC236}">
                  <a16:creationId xmlns:a16="http://schemas.microsoft.com/office/drawing/2014/main" id="{EB09A1BE-9DFA-4D22-AA6B-69FA4B1EFDD8}"/>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Picture 12" descr="SecurityInside.info">
              <a:extLst>
                <a:ext uri="{FF2B5EF4-FFF2-40B4-BE49-F238E27FC236}">
                  <a16:creationId xmlns:a16="http://schemas.microsoft.com/office/drawing/2014/main" id="{1051FAB6-5106-4333-ADDF-9630919773B5}"/>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ECCA8FEA-0355-4F48-8FF8-1A5991D1E12F}"/>
              </a:ext>
            </a:extLst>
          </p:cNvPr>
          <p:cNvGrpSpPr/>
          <p:nvPr/>
        </p:nvGrpSpPr>
        <p:grpSpPr>
          <a:xfrm>
            <a:off x="13081835" y="4805685"/>
            <a:ext cx="2520000" cy="726357"/>
            <a:chOff x="-4291765" y="5985649"/>
            <a:chExt cx="2520000" cy="726357"/>
          </a:xfrm>
        </p:grpSpPr>
        <p:sp>
          <p:nvSpPr>
            <p:cNvPr id="48" name="Rectangle: Rounded Corners 47">
              <a:extLst>
                <a:ext uri="{FF2B5EF4-FFF2-40B4-BE49-F238E27FC236}">
                  <a16:creationId xmlns:a16="http://schemas.microsoft.com/office/drawing/2014/main" id="{E23C2352-D700-4EFE-BCED-227F2C7CC531}"/>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9" name="Picture 12" descr="SecurityInside.info">
              <a:extLst>
                <a:ext uri="{FF2B5EF4-FFF2-40B4-BE49-F238E27FC236}">
                  <a16:creationId xmlns:a16="http://schemas.microsoft.com/office/drawing/2014/main" id="{E5C036D3-0F04-4D99-ACB1-30D2768E97F2}"/>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5DD12697-31AB-49E3-BC71-ED97995F38CD}"/>
              </a:ext>
            </a:extLst>
          </p:cNvPr>
          <p:cNvGrpSpPr/>
          <p:nvPr/>
        </p:nvGrpSpPr>
        <p:grpSpPr>
          <a:xfrm>
            <a:off x="20339885" y="7797997"/>
            <a:ext cx="2520000" cy="726357"/>
            <a:chOff x="-4291765" y="5985649"/>
            <a:chExt cx="2520000" cy="726357"/>
          </a:xfrm>
        </p:grpSpPr>
        <p:sp>
          <p:nvSpPr>
            <p:cNvPr id="51" name="Rectangle: Rounded Corners 50">
              <a:extLst>
                <a:ext uri="{FF2B5EF4-FFF2-40B4-BE49-F238E27FC236}">
                  <a16:creationId xmlns:a16="http://schemas.microsoft.com/office/drawing/2014/main" id="{80D50299-CECC-4AA4-B68E-B3875D629575}"/>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2" name="Picture 12" descr="SecurityInside.info">
              <a:extLst>
                <a:ext uri="{FF2B5EF4-FFF2-40B4-BE49-F238E27FC236}">
                  <a16:creationId xmlns:a16="http://schemas.microsoft.com/office/drawing/2014/main" id="{D7544EDD-FF7F-48AB-B25C-0515301E461C}"/>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3F4F2BE6-DEE9-478A-927B-6CF9DD69C335}"/>
              </a:ext>
            </a:extLst>
          </p:cNvPr>
          <p:cNvGrpSpPr/>
          <p:nvPr/>
        </p:nvGrpSpPr>
        <p:grpSpPr>
          <a:xfrm>
            <a:off x="20968535" y="6332763"/>
            <a:ext cx="2520000" cy="726357"/>
            <a:chOff x="-4291765" y="5985649"/>
            <a:chExt cx="2520000" cy="726357"/>
          </a:xfrm>
        </p:grpSpPr>
        <p:sp>
          <p:nvSpPr>
            <p:cNvPr id="54" name="Rectangle: Rounded Corners 53">
              <a:extLst>
                <a:ext uri="{FF2B5EF4-FFF2-40B4-BE49-F238E27FC236}">
                  <a16:creationId xmlns:a16="http://schemas.microsoft.com/office/drawing/2014/main" id="{F82C44DA-9047-479B-A700-FE453F1A008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Picture 12" descr="SecurityInside.info">
              <a:extLst>
                <a:ext uri="{FF2B5EF4-FFF2-40B4-BE49-F238E27FC236}">
                  <a16:creationId xmlns:a16="http://schemas.microsoft.com/office/drawing/2014/main" id="{AB89039E-F5E3-40C5-A961-3A6E8AFC8FBC}"/>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F4913C22-45D2-4B4E-BC9F-29A286EF1B7F}"/>
              </a:ext>
            </a:extLst>
          </p:cNvPr>
          <p:cNvGrpSpPr/>
          <p:nvPr/>
        </p:nvGrpSpPr>
        <p:grpSpPr>
          <a:xfrm>
            <a:off x="17385258" y="6205450"/>
            <a:ext cx="2520000" cy="726357"/>
            <a:chOff x="-4291765" y="5985649"/>
            <a:chExt cx="2520000" cy="726357"/>
          </a:xfrm>
        </p:grpSpPr>
        <p:sp>
          <p:nvSpPr>
            <p:cNvPr id="57" name="Rectangle: Rounded Corners 56">
              <a:extLst>
                <a:ext uri="{FF2B5EF4-FFF2-40B4-BE49-F238E27FC236}">
                  <a16:creationId xmlns:a16="http://schemas.microsoft.com/office/drawing/2014/main" id="{062AA972-F886-4F46-8B08-BCFA57491C38}"/>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8" name="Picture 12" descr="SecurityInside.info">
              <a:extLst>
                <a:ext uri="{FF2B5EF4-FFF2-40B4-BE49-F238E27FC236}">
                  <a16:creationId xmlns:a16="http://schemas.microsoft.com/office/drawing/2014/main" id="{0C72E172-E1AB-4F4A-A75F-8CAC395E7FE0}"/>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272BFA03-89DC-4FF5-AA75-7B721006C737}"/>
              </a:ext>
            </a:extLst>
          </p:cNvPr>
          <p:cNvGrpSpPr/>
          <p:nvPr/>
        </p:nvGrpSpPr>
        <p:grpSpPr>
          <a:xfrm>
            <a:off x="17070444" y="8025575"/>
            <a:ext cx="2520000" cy="726357"/>
            <a:chOff x="-4291765" y="5985649"/>
            <a:chExt cx="2520000" cy="726357"/>
          </a:xfrm>
        </p:grpSpPr>
        <p:sp>
          <p:nvSpPr>
            <p:cNvPr id="60" name="Rectangle: Rounded Corners 59">
              <a:extLst>
                <a:ext uri="{FF2B5EF4-FFF2-40B4-BE49-F238E27FC236}">
                  <a16:creationId xmlns:a16="http://schemas.microsoft.com/office/drawing/2014/main" id="{29A9549E-C1BC-4454-A974-90F62C0BE3CB}"/>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Picture 12" descr="SecurityInside.info">
              <a:extLst>
                <a:ext uri="{FF2B5EF4-FFF2-40B4-BE49-F238E27FC236}">
                  <a16:creationId xmlns:a16="http://schemas.microsoft.com/office/drawing/2014/main" id="{55573840-3F85-4B21-9143-46A33F95780D}"/>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F067ACF1-2D51-4C10-B267-2B382CC30E8D}"/>
              </a:ext>
            </a:extLst>
          </p:cNvPr>
          <p:cNvGrpSpPr/>
          <p:nvPr/>
        </p:nvGrpSpPr>
        <p:grpSpPr>
          <a:xfrm>
            <a:off x="17494316" y="4226806"/>
            <a:ext cx="2520000" cy="726357"/>
            <a:chOff x="-4291765" y="5985649"/>
            <a:chExt cx="2520000" cy="726357"/>
          </a:xfrm>
        </p:grpSpPr>
        <p:sp>
          <p:nvSpPr>
            <p:cNvPr id="63" name="Rectangle: Rounded Corners 62">
              <a:extLst>
                <a:ext uri="{FF2B5EF4-FFF2-40B4-BE49-F238E27FC236}">
                  <a16:creationId xmlns:a16="http://schemas.microsoft.com/office/drawing/2014/main" id="{58D03FA4-B92E-4A0D-8E03-A5C19E6A74E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Picture 12" descr="SecurityInside.info">
              <a:extLst>
                <a:ext uri="{FF2B5EF4-FFF2-40B4-BE49-F238E27FC236}">
                  <a16:creationId xmlns:a16="http://schemas.microsoft.com/office/drawing/2014/main" id="{137938C5-A2B2-4EB9-A8BF-D56F7EB17FC2}"/>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7989C626-8EC6-4A53-9EA4-3D5BACC0B52C}"/>
              </a:ext>
            </a:extLst>
          </p:cNvPr>
          <p:cNvGrpSpPr/>
          <p:nvPr/>
        </p:nvGrpSpPr>
        <p:grpSpPr>
          <a:xfrm>
            <a:off x="11438289" y="7737576"/>
            <a:ext cx="2520000" cy="726357"/>
            <a:chOff x="-4291765" y="5985649"/>
            <a:chExt cx="2520000" cy="726357"/>
          </a:xfrm>
        </p:grpSpPr>
        <p:sp>
          <p:nvSpPr>
            <p:cNvPr id="66" name="Rectangle: Rounded Corners 65">
              <a:extLst>
                <a:ext uri="{FF2B5EF4-FFF2-40B4-BE49-F238E27FC236}">
                  <a16:creationId xmlns:a16="http://schemas.microsoft.com/office/drawing/2014/main" id="{DCA6D689-A964-484E-BE3E-04AC0F935653}"/>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Picture 12" descr="SecurityInside.info">
              <a:extLst>
                <a:ext uri="{FF2B5EF4-FFF2-40B4-BE49-F238E27FC236}">
                  <a16:creationId xmlns:a16="http://schemas.microsoft.com/office/drawing/2014/main" id="{71EAA155-1237-423F-812F-54CA23F7D946}"/>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03752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500" fill="hold"/>
                                        <p:tgtEl>
                                          <p:spTgt spid="65"/>
                                        </p:tgtEl>
                                        <p:attrNameLst>
                                          <p:attrName>ppt_w</p:attrName>
                                        </p:attrNameLst>
                                      </p:cBhvr>
                                      <p:tavLst>
                                        <p:tav tm="0">
                                          <p:val>
                                            <p:fltVal val="0"/>
                                          </p:val>
                                        </p:tav>
                                        <p:tav tm="100000">
                                          <p:val>
                                            <p:strVal val="#ppt_w"/>
                                          </p:val>
                                        </p:tav>
                                      </p:tavLst>
                                    </p:anim>
                                    <p:anim calcmode="lin" valueType="num">
                                      <p:cBhvr>
                                        <p:cTn id="14" dur="500" fill="hold"/>
                                        <p:tgtEl>
                                          <p:spTgt spid="6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p:cTn id="31" dur="500" fill="hold"/>
                                        <p:tgtEl>
                                          <p:spTgt spid="59"/>
                                        </p:tgtEl>
                                        <p:attrNameLst>
                                          <p:attrName>ppt_w</p:attrName>
                                        </p:attrNameLst>
                                      </p:cBhvr>
                                      <p:tavLst>
                                        <p:tav tm="0">
                                          <p:val>
                                            <p:fltVal val="0"/>
                                          </p:val>
                                        </p:tav>
                                        <p:tav tm="100000">
                                          <p:val>
                                            <p:strVal val="#ppt_w"/>
                                          </p:val>
                                        </p:tav>
                                      </p:tavLst>
                                    </p:anim>
                                    <p:anim calcmode="lin" valueType="num">
                                      <p:cBhvr>
                                        <p:cTn id="32"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p:cTn id="37" dur="500" fill="hold"/>
                                        <p:tgtEl>
                                          <p:spTgt spid="62"/>
                                        </p:tgtEl>
                                        <p:attrNameLst>
                                          <p:attrName>ppt_w</p:attrName>
                                        </p:attrNameLst>
                                      </p:cBhvr>
                                      <p:tavLst>
                                        <p:tav tm="0">
                                          <p:val>
                                            <p:fltVal val="0"/>
                                          </p:val>
                                        </p:tav>
                                        <p:tav tm="100000">
                                          <p:val>
                                            <p:strVal val="#ppt_w"/>
                                          </p:val>
                                        </p:tav>
                                      </p:tavLst>
                                    </p:anim>
                                    <p:anim calcmode="lin" valueType="num">
                                      <p:cBhvr>
                                        <p:cTn id="38" dur="500" fill="hold"/>
                                        <p:tgtEl>
                                          <p:spTgt spid="62"/>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500" fill="hold"/>
                                        <p:tgtEl>
                                          <p:spTgt spid="50"/>
                                        </p:tgtEl>
                                        <p:attrNameLst>
                                          <p:attrName>ppt_w</p:attrName>
                                        </p:attrNameLst>
                                      </p:cBhvr>
                                      <p:tavLst>
                                        <p:tav tm="0">
                                          <p:val>
                                            <p:fltVal val="0"/>
                                          </p:val>
                                        </p:tav>
                                        <p:tav tm="100000">
                                          <p:val>
                                            <p:strVal val="#ppt_w"/>
                                          </p:val>
                                        </p:tav>
                                      </p:tavLst>
                                    </p:anim>
                                    <p:anim calcmode="lin" valueType="num">
                                      <p:cBhvr>
                                        <p:cTn id="50" dur="500" fill="hold"/>
                                        <p:tgtEl>
                                          <p:spTgt spid="5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p:cTn id="55" dur="500" fill="hold"/>
                                        <p:tgtEl>
                                          <p:spTgt spid="53"/>
                                        </p:tgtEl>
                                        <p:attrNameLst>
                                          <p:attrName>ppt_w</p:attrName>
                                        </p:attrNameLst>
                                      </p:cBhvr>
                                      <p:tavLst>
                                        <p:tav tm="0">
                                          <p:val>
                                            <p:fltVal val="0"/>
                                          </p:val>
                                        </p:tav>
                                        <p:tav tm="100000">
                                          <p:val>
                                            <p:strVal val="#ppt_w"/>
                                          </p:val>
                                        </p:tav>
                                      </p:tavLst>
                                    </p:anim>
                                    <p:anim calcmode="lin" valueType="num">
                                      <p:cBhvr>
                                        <p:cTn id="56" dur="500" fill="hold"/>
                                        <p:tgtEl>
                                          <p:spTgt spid="5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A29B81-074B-4268-99B0-A64113DFF779}"/>
              </a:ext>
            </a:extLst>
          </p:cNvPr>
          <p:cNvGrpSpPr/>
          <p:nvPr/>
        </p:nvGrpSpPr>
        <p:grpSpPr>
          <a:xfrm>
            <a:off x="312686" y="1868145"/>
            <a:ext cx="4218722" cy="10728000"/>
            <a:chOff x="312686" y="2045127"/>
            <a:chExt cx="4218722" cy="10728000"/>
          </a:xfrm>
        </p:grpSpPr>
        <p:grpSp>
          <p:nvGrpSpPr>
            <p:cNvPr id="6" name="Group 5">
              <a:extLst>
                <a:ext uri="{FF2B5EF4-FFF2-40B4-BE49-F238E27FC236}">
                  <a16:creationId xmlns:a16="http://schemas.microsoft.com/office/drawing/2014/main" id="{0C175DF5-5492-46F9-8652-FDB25BBF0D2E}"/>
                </a:ext>
              </a:extLst>
            </p:cNvPr>
            <p:cNvGrpSpPr/>
            <p:nvPr/>
          </p:nvGrpSpPr>
          <p:grpSpPr>
            <a:xfrm>
              <a:off x="319408" y="2045127"/>
              <a:ext cx="4212000" cy="10728000"/>
              <a:chOff x="319408" y="2045127"/>
              <a:chExt cx="4212000" cy="10728000"/>
            </a:xfrm>
          </p:grpSpPr>
          <p:sp>
            <p:nvSpPr>
              <p:cNvPr id="5" name="Rectangle: Rounded Corners 4">
                <a:extLst>
                  <a:ext uri="{FF2B5EF4-FFF2-40B4-BE49-F238E27FC236}">
                    <a16:creationId xmlns:a16="http://schemas.microsoft.com/office/drawing/2014/main" id="{77A925C8-C787-4AEE-BF99-96D5F6886AF9}"/>
                  </a:ext>
                </a:extLst>
              </p:cNvPr>
              <p:cNvSpPr/>
              <p:nvPr/>
            </p:nvSpPr>
            <p:spPr>
              <a:xfrm>
                <a:off x="319408" y="2045127"/>
                <a:ext cx="4212000" cy="10728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reeform 149">
                <a:extLst>
                  <a:ext uri="{FF2B5EF4-FFF2-40B4-BE49-F238E27FC236}">
                    <a16:creationId xmlns:a16="http://schemas.microsoft.com/office/drawing/2014/main" id="{F93FC652-80EA-4742-8117-074FCEBA878F}"/>
                  </a:ext>
                </a:extLst>
              </p:cNvPr>
              <p:cNvSpPr>
                <a:spLocks noChangeArrowheads="1"/>
              </p:cNvSpPr>
              <p:nvPr/>
            </p:nvSpPr>
            <p:spPr bwMode="auto">
              <a:xfrm>
                <a:off x="319408" y="2045127"/>
                <a:ext cx="3492000" cy="684000"/>
              </a:xfrm>
              <a:custGeom>
                <a:avLst/>
                <a:gdLst>
                  <a:gd name="T0" fmla="*/ 162 w 1595"/>
                  <a:gd name="T1" fmla="*/ 0 h 1596"/>
                  <a:gd name="T2" fmla="*/ 162 w 1595"/>
                  <a:gd name="T3" fmla="*/ 0 h 1596"/>
                  <a:gd name="T4" fmla="*/ 0 w 1595"/>
                  <a:gd name="T5" fmla="*/ 163 h 1596"/>
                  <a:gd name="T6" fmla="*/ 0 w 1595"/>
                  <a:gd name="T7" fmla="*/ 1595 h 1596"/>
                  <a:gd name="T8" fmla="*/ 1594 w 1595"/>
                  <a:gd name="T9" fmla="*/ 0 h 1596"/>
                  <a:gd name="T10" fmla="*/ 162 w 1595"/>
                  <a:gd name="T11" fmla="*/ 0 h 1596"/>
                </a:gdLst>
                <a:ahLst/>
                <a:cxnLst>
                  <a:cxn ang="0">
                    <a:pos x="T0" y="T1"/>
                  </a:cxn>
                  <a:cxn ang="0">
                    <a:pos x="T2" y="T3"/>
                  </a:cxn>
                  <a:cxn ang="0">
                    <a:pos x="T4" y="T5"/>
                  </a:cxn>
                  <a:cxn ang="0">
                    <a:pos x="T6" y="T7"/>
                  </a:cxn>
                  <a:cxn ang="0">
                    <a:pos x="T8" y="T9"/>
                  </a:cxn>
                  <a:cxn ang="0">
                    <a:pos x="T10" y="T11"/>
                  </a:cxn>
                </a:cxnLst>
                <a:rect l="0" t="0" r="r" b="b"/>
                <a:pathLst>
                  <a:path w="1595" h="1596">
                    <a:moveTo>
                      <a:pt x="162" y="0"/>
                    </a:moveTo>
                    <a:lnTo>
                      <a:pt x="162" y="0"/>
                    </a:lnTo>
                    <a:cubicBezTo>
                      <a:pt x="72" y="0"/>
                      <a:pt x="0" y="73"/>
                      <a:pt x="0" y="163"/>
                    </a:cubicBezTo>
                    <a:cubicBezTo>
                      <a:pt x="0" y="1595"/>
                      <a:pt x="0" y="1595"/>
                      <a:pt x="0" y="1595"/>
                    </a:cubicBezTo>
                    <a:cubicBezTo>
                      <a:pt x="881" y="1595"/>
                      <a:pt x="1594" y="882"/>
                      <a:pt x="1594" y="0"/>
                    </a:cubicBezTo>
                    <a:lnTo>
                      <a:pt x="162" y="0"/>
                    </a:lnTo>
                  </a:path>
                </a:pathLst>
              </a:custGeom>
              <a:solidFill>
                <a:srgbClr val="06113F"/>
              </a:solidFill>
              <a:ln>
                <a:noFill/>
              </a:ln>
              <a:effectLst/>
            </p:spPr>
            <p:txBody>
              <a:bodyPr wrap="none" anchor="ctr"/>
              <a:lstStyle/>
              <a:p>
                <a:endParaRPr lang="en-US" sz="7197"/>
              </a:p>
            </p:txBody>
          </p:sp>
          <p:sp>
            <p:nvSpPr>
              <p:cNvPr id="32" name="Shape 2618">
                <a:extLst>
                  <a:ext uri="{FF2B5EF4-FFF2-40B4-BE49-F238E27FC236}">
                    <a16:creationId xmlns:a16="http://schemas.microsoft.com/office/drawing/2014/main" id="{EF1A1618-A86A-4227-83C7-5572562A0920}"/>
                  </a:ext>
                </a:extLst>
              </p:cNvPr>
              <p:cNvSpPr/>
              <p:nvPr/>
            </p:nvSpPr>
            <p:spPr>
              <a:xfrm>
                <a:off x="3696833" y="2250477"/>
                <a:ext cx="587249" cy="58733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FF6F6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Lato Light" charset="0"/>
                  <a:ea typeface="Lato Light" charset="0"/>
                  <a:cs typeface="Lato Light" charset="0"/>
                </a:endParaRPr>
              </a:p>
            </p:txBody>
          </p:sp>
        </p:grpSp>
        <p:sp>
          <p:nvSpPr>
            <p:cNvPr id="28" name="TextBox 27">
              <a:extLst>
                <a:ext uri="{FF2B5EF4-FFF2-40B4-BE49-F238E27FC236}">
                  <a16:creationId xmlns:a16="http://schemas.microsoft.com/office/drawing/2014/main" id="{8CB4B0EC-42C1-4BF6-94B2-E51FF8220C0B}"/>
                </a:ext>
              </a:extLst>
            </p:cNvPr>
            <p:cNvSpPr txBox="1"/>
            <p:nvPr/>
          </p:nvSpPr>
          <p:spPr>
            <a:xfrm>
              <a:off x="312686" y="2125700"/>
              <a:ext cx="1851789" cy="492443"/>
            </a:xfrm>
            <a:prstGeom prst="rect">
              <a:avLst/>
            </a:prstGeom>
            <a:noFill/>
          </p:spPr>
          <p:txBody>
            <a:bodyPr wrap="none" rtlCol="0" anchor="ctr" anchorCtr="0">
              <a:spAutoFit/>
            </a:bodyPr>
            <a:lstStyle/>
            <a:p>
              <a:pPr algn="ctr"/>
              <a:r>
                <a:rPr lang="en-US" sz="2600" b="1" dirty="0">
                  <a:solidFill>
                    <a:schemeClr val="bg1"/>
                  </a:solidFill>
                  <a:latin typeface="Lato Black" charset="0"/>
                  <a:ea typeface="Lato Black" charset="0"/>
                  <a:cs typeface="Lato Black" charset="0"/>
                </a:rPr>
                <a:t>SERVICIOS</a:t>
              </a:r>
            </a:p>
          </p:txBody>
        </p:sp>
      </p:grpSp>
      <p:sp>
        <p:nvSpPr>
          <p:cNvPr id="3" name="TextBox 2">
            <a:extLst>
              <a:ext uri="{FF2B5EF4-FFF2-40B4-BE49-F238E27FC236}">
                <a16:creationId xmlns:a16="http://schemas.microsoft.com/office/drawing/2014/main" id="{25F3A153-B878-4E31-B92C-288FD75BB5CB}"/>
              </a:ext>
            </a:extLst>
          </p:cNvPr>
          <p:cNvSpPr txBox="1"/>
          <p:nvPr/>
        </p:nvSpPr>
        <p:spPr>
          <a:xfrm>
            <a:off x="5487054" y="58801"/>
            <a:ext cx="13403569"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Ejemplos de arquitectura</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665541" y="1224292"/>
            <a:ext cx="7087843"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Hosting de una aplicación web</a:t>
            </a:r>
            <a:endParaRPr lang="es-ES" sz="3600" b="1" dirty="0">
              <a:solidFill>
                <a:schemeClr val="accent1"/>
              </a:solidFill>
              <a:latin typeface="Lato Light"/>
              <a:cs typeface="Lato Light"/>
            </a:endParaRPr>
          </a:p>
        </p:txBody>
      </p:sp>
      <p:pic>
        <p:nvPicPr>
          <p:cNvPr id="4" name="Picture 3">
            <a:extLst>
              <a:ext uri="{FF2B5EF4-FFF2-40B4-BE49-F238E27FC236}">
                <a16:creationId xmlns:a16="http://schemas.microsoft.com/office/drawing/2014/main" id="{CAD99005-38E1-4CBA-9771-B438A87E0515}"/>
              </a:ext>
            </a:extLst>
          </p:cNvPr>
          <p:cNvPicPr>
            <a:picLocks noChangeAspect="1"/>
          </p:cNvPicPr>
          <p:nvPr/>
        </p:nvPicPr>
        <p:blipFill>
          <a:blip r:embed="rId3"/>
          <a:stretch>
            <a:fillRect/>
          </a:stretch>
        </p:blipFill>
        <p:spPr>
          <a:xfrm>
            <a:off x="4572585" y="2804808"/>
            <a:ext cx="19548362" cy="9820884"/>
          </a:xfrm>
          <a:prstGeom prst="rect">
            <a:avLst/>
          </a:prstGeom>
        </p:spPr>
      </p:pic>
      <p:grpSp>
        <p:nvGrpSpPr>
          <p:cNvPr id="2" name="Group 1">
            <a:extLst>
              <a:ext uri="{FF2B5EF4-FFF2-40B4-BE49-F238E27FC236}">
                <a16:creationId xmlns:a16="http://schemas.microsoft.com/office/drawing/2014/main" id="{4D1BF9E9-1E56-4CE1-9539-9420C8AAB057}"/>
              </a:ext>
            </a:extLst>
          </p:cNvPr>
          <p:cNvGrpSpPr/>
          <p:nvPr/>
        </p:nvGrpSpPr>
        <p:grpSpPr>
          <a:xfrm>
            <a:off x="585913" y="3427228"/>
            <a:ext cx="3632110" cy="900000"/>
            <a:chOff x="585913" y="3427228"/>
            <a:chExt cx="3632110" cy="900000"/>
          </a:xfrm>
        </p:grpSpPr>
        <p:pic>
          <p:nvPicPr>
            <p:cNvPr id="8" name="Picture 7">
              <a:extLst>
                <a:ext uri="{FF2B5EF4-FFF2-40B4-BE49-F238E27FC236}">
                  <a16:creationId xmlns:a16="http://schemas.microsoft.com/office/drawing/2014/main" id="{B0007827-19A1-4D45-85F5-1ED20167A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913" y="3427228"/>
              <a:ext cx="757890" cy="900000"/>
            </a:xfrm>
            <a:prstGeom prst="rect">
              <a:avLst/>
            </a:prstGeom>
          </p:spPr>
        </p:pic>
        <p:sp>
          <p:nvSpPr>
            <p:cNvPr id="19" name="Rectangle 18">
              <a:extLst>
                <a:ext uri="{FF2B5EF4-FFF2-40B4-BE49-F238E27FC236}">
                  <a16:creationId xmlns:a16="http://schemas.microsoft.com/office/drawing/2014/main" id="{9F682740-3CCC-44C4-AFE9-4E6ADE7A2FF1}"/>
                </a:ext>
              </a:extLst>
            </p:cNvPr>
            <p:cNvSpPr/>
            <p:nvPr/>
          </p:nvSpPr>
          <p:spPr>
            <a:xfrm>
              <a:off x="1718012" y="3646396"/>
              <a:ext cx="2500011" cy="461665"/>
            </a:xfrm>
            <a:prstGeom prst="rect">
              <a:avLst/>
            </a:prstGeom>
          </p:spPr>
          <p:txBody>
            <a:bodyPr wrap="square">
              <a:spAutoFit/>
            </a:bodyPr>
            <a:lstStyle/>
            <a:p>
              <a:pPr algn="just"/>
              <a:r>
                <a:rPr lang="es-ES" sz="2400" b="1" dirty="0" err="1">
                  <a:latin typeface="Lato Light" charset="0"/>
                </a:rPr>
                <a:t>Route</a:t>
              </a:r>
              <a:r>
                <a:rPr lang="es-ES" sz="2400" b="1" dirty="0">
                  <a:latin typeface="Lato Light" charset="0"/>
                </a:rPr>
                <a:t> 53</a:t>
              </a:r>
            </a:p>
          </p:txBody>
        </p:sp>
      </p:grpSp>
      <p:grpSp>
        <p:nvGrpSpPr>
          <p:cNvPr id="31" name="Group 30">
            <a:extLst>
              <a:ext uri="{FF2B5EF4-FFF2-40B4-BE49-F238E27FC236}">
                <a16:creationId xmlns:a16="http://schemas.microsoft.com/office/drawing/2014/main" id="{0E59AFD5-770B-4E2A-8448-6E52BCB3BF1D}"/>
              </a:ext>
            </a:extLst>
          </p:cNvPr>
          <p:cNvGrpSpPr/>
          <p:nvPr/>
        </p:nvGrpSpPr>
        <p:grpSpPr>
          <a:xfrm>
            <a:off x="575668" y="10498829"/>
            <a:ext cx="3642355" cy="900000"/>
            <a:chOff x="575668" y="10498829"/>
            <a:chExt cx="3642355" cy="900000"/>
          </a:xfrm>
        </p:grpSpPr>
        <p:pic>
          <p:nvPicPr>
            <p:cNvPr id="18" name="Picture 17">
              <a:extLst>
                <a:ext uri="{FF2B5EF4-FFF2-40B4-BE49-F238E27FC236}">
                  <a16:creationId xmlns:a16="http://schemas.microsoft.com/office/drawing/2014/main" id="{732189E8-EFFC-4922-89D9-F0C119E2D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668" y="10498829"/>
              <a:ext cx="778380" cy="900000"/>
            </a:xfrm>
            <a:prstGeom prst="rect">
              <a:avLst/>
            </a:prstGeom>
          </p:spPr>
        </p:pic>
        <p:sp>
          <p:nvSpPr>
            <p:cNvPr id="20" name="Rectangle 19">
              <a:extLst>
                <a:ext uri="{FF2B5EF4-FFF2-40B4-BE49-F238E27FC236}">
                  <a16:creationId xmlns:a16="http://schemas.microsoft.com/office/drawing/2014/main" id="{96C824E9-7911-47EB-97D0-851A9358F8E5}"/>
                </a:ext>
              </a:extLst>
            </p:cNvPr>
            <p:cNvSpPr/>
            <p:nvPr/>
          </p:nvSpPr>
          <p:spPr>
            <a:xfrm>
              <a:off x="1718012" y="10717996"/>
              <a:ext cx="2500011" cy="461665"/>
            </a:xfrm>
            <a:prstGeom prst="rect">
              <a:avLst/>
            </a:prstGeom>
          </p:spPr>
          <p:txBody>
            <a:bodyPr wrap="square">
              <a:spAutoFit/>
            </a:bodyPr>
            <a:lstStyle/>
            <a:p>
              <a:pPr algn="just"/>
              <a:r>
                <a:rPr lang="es-ES" sz="2400" b="1" dirty="0">
                  <a:latin typeface="Lato Light" charset="0"/>
                </a:rPr>
                <a:t>RDS</a:t>
              </a:r>
            </a:p>
          </p:txBody>
        </p:sp>
      </p:grpSp>
      <p:grpSp>
        <p:nvGrpSpPr>
          <p:cNvPr id="9" name="Group 8">
            <a:extLst>
              <a:ext uri="{FF2B5EF4-FFF2-40B4-BE49-F238E27FC236}">
                <a16:creationId xmlns:a16="http://schemas.microsoft.com/office/drawing/2014/main" id="{8CE8A38C-479F-4760-959C-A3CFC039FA8F}"/>
              </a:ext>
            </a:extLst>
          </p:cNvPr>
          <p:cNvGrpSpPr/>
          <p:nvPr/>
        </p:nvGrpSpPr>
        <p:grpSpPr>
          <a:xfrm>
            <a:off x="589491" y="4605828"/>
            <a:ext cx="3628532" cy="900000"/>
            <a:chOff x="589491" y="4605828"/>
            <a:chExt cx="3628532" cy="900000"/>
          </a:xfrm>
        </p:grpSpPr>
        <p:pic>
          <p:nvPicPr>
            <p:cNvPr id="10" name="Picture 9">
              <a:extLst>
                <a:ext uri="{FF2B5EF4-FFF2-40B4-BE49-F238E27FC236}">
                  <a16:creationId xmlns:a16="http://schemas.microsoft.com/office/drawing/2014/main" id="{D25162C9-C841-445C-846B-9DDC1DE352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491" y="4605828"/>
              <a:ext cx="750734" cy="900000"/>
            </a:xfrm>
            <a:prstGeom prst="rect">
              <a:avLst/>
            </a:prstGeom>
          </p:spPr>
        </p:pic>
        <p:sp>
          <p:nvSpPr>
            <p:cNvPr id="21" name="Rectangle 20">
              <a:extLst>
                <a:ext uri="{FF2B5EF4-FFF2-40B4-BE49-F238E27FC236}">
                  <a16:creationId xmlns:a16="http://schemas.microsoft.com/office/drawing/2014/main" id="{62A25EC5-8E38-48C5-94B6-2D3BF14CD657}"/>
                </a:ext>
              </a:extLst>
            </p:cNvPr>
            <p:cNvSpPr/>
            <p:nvPr/>
          </p:nvSpPr>
          <p:spPr>
            <a:xfrm>
              <a:off x="1718012" y="4823940"/>
              <a:ext cx="2500011" cy="461665"/>
            </a:xfrm>
            <a:prstGeom prst="rect">
              <a:avLst/>
            </a:prstGeom>
          </p:spPr>
          <p:txBody>
            <a:bodyPr wrap="square">
              <a:spAutoFit/>
            </a:bodyPr>
            <a:lstStyle/>
            <a:p>
              <a:pPr algn="just"/>
              <a:r>
                <a:rPr lang="es-ES" sz="2400" b="1" dirty="0" err="1">
                  <a:latin typeface="Lato Light" charset="0"/>
                </a:rPr>
                <a:t>CloudFront</a:t>
              </a:r>
              <a:endParaRPr lang="es-ES" sz="2400" b="1" dirty="0">
                <a:latin typeface="Lato Light" charset="0"/>
              </a:endParaRPr>
            </a:p>
          </p:txBody>
        </p:sp>
      </p:grpSp>
      <p:grpSp>
        <p:nvGrpSpPr>
          <p:cNvPr id="11" name="Group 10">
            <a:extLst>
              <a:ext uri="{FF2B5EF4-FFF2-40B4-BE49-F238E27FC236}">
                <a16:creationId xmlns:a16="http://schemas.microsoft.com/office/drawing/2014/main" id="{AAD748A5-6BC4-423D-886C-103A495FE13F}"/>
              </a:ext>
            </a:extLst>
          </p:cNvPr>
          <p:cNvGrpSpPr/>
          <p:nvPr/>
        </p:nvGrpSpPr>
        <p:grpSpPr>
          <a:xfrm>
            <a:off x="589858" y="5784428"/>
            <a:ext cx="3628165" cy="900000"/>
            <a:chOff x="589858" y="5784428"/>
            <a:chExt cx="3628165" cy="900000"/>
          </a:xfrm>
        </p:grpSpPr>
        <p:pic>
          <p:nvPicPr>
            <p:cNvPr id="14" name="Picture 13">
              <a:extLst>
                <a:ext uri="{FF2B5EF4-FFF2-40B4-BE49-F238E27FC236}">
                  <a16:creationId xmlns:a16="http://schemas.microsoft.com/office/drawing/2014/main" id="{D1A667AE-5DE2-4BEA-86CF-1E1F1469D1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858" y="5784428"/>
              <a:ext cx="750001" cy="900000"/>
            </a:xfrm>
            <a:prstGeom prst="rect">
              <a:avLst/>
            </a:prstGeom>
          </p:spPr>
        </p:pic>
        <p:sp>
          <p:nvSpPr>
            <p:cNvPr id="22" name="Rectangle 21">
              <a:extLst>
                <a:ext uri="{FF2B5EF4-FFF2-40B4-BE49-F238E27FC236}">
                  <a16:creationId xmlns:a16="http://schemas.microsoft.com/office/drawing/2014/main" id="{1294B358-C835-4B15-B912-EB27FD053356}"/>
                </a:ext>
              </a:extLst>
            </p:cNvPr>
            <p:cNvSpPr/>
            <p:nvPr/>
          </p:nvSpPr>
          <p:spPr>
            <a:xfrm>
              <a:off x="1718012" y="6001484"/>
              <a:ext cx="2500011" cy="461665"/>
            </a:xfrm>
            <a:prstGeom prst="rect">
              <a:avLst/>
            </a:prstGeom>
          </p:spPr>
          <p:txBody>
            <a:bodyPr wrap="square">
              <a:spAutoFit/>
            </a:bodyPr>
            <a:lstStyle/>
            <a:p>
              <a:pPr algn="just"/>
              <a:r>
                <a:rPr lang="es-ES" sz="2400" b="1" dirty="0">
                  <a:latin typeface="Lato Light" charset="0"/>
                </a:rPr>
                <a:t>S3</a:t>
              </a:r>
            </a:p>
          </p:txBody>
        </p:sp>
      </p:grpSp>
      <p:grpSp>
        <p:nvGrpSpPr>
          <p:cNvPr id="26" name="Group 25">
            <a:extLst>
              <a:ext uri="{FF2B5EF4-FFF2-40B4-BE49-F238E27FC236}">
                <a16:creationId xmlns:a16="http://schemas.microsoft.com/office/drawing/2014/main" id="{B76D26E7-4041-450F-B977-F88946974FCC}"/>
              </a:ext>
            </a:extLst>
          </p:cNvPr>
          <p:cNvGrpSpPr/>
          <p:nvPr/>
        </p:nvGrpSpPr>
        <p:grpSpPr>
          <a:xfrm>
            <a:off x="589859" y="6963028"/>
            <a:ext cx="3628163" cy="900000"/>
            <a:chOff x="589859" y="6963028"/>
            <a:chExt cx="3628163" cy="900000"/>
          </a:xfrm>
        </p:grpSpPr>
        <p:pic>
          <p:nvPicPr>
            <p:cNvPr id="15" name="Picture 14">
              <a:extLst>
                <a:ext uri="{FF2B5EF4-FFF2-40B4-BE49-F238E27FC236}">
                  <a16:creationId xmlns:a16="http://schemas.microsoft.com/office/drawing/2014/main" id="{A7A64A65-D54A-430F-A823-FC4B7D09A0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59" y="6963028"/>
              <a:ext cx="749999" cy="900000"/>
            </a:xfrm>
            <a:prstGeom prst="rect">
              <a:avLst/>
            </a:prstGeom>
          </p:spPr>
        </p:pic>
        <p:sp>
          <p:nvSpPr>
            <p:cNvPr id="23" name="Rectangle 22">
              <a:extLst>
                <a:ext uri="{FF2B5EF4-FFF2-40B4-BE49-F238E27FC236}">
                  <a16:creationId xmlns:a16="http://schemas.microsoft.com/office/drawing/2014/main" id="{C55B2BBA-2383-4A36-AC20-1F1FDB1C8499}"/>
                </a:ext>
              </a:extLst>
            </p:cNvPr>
            <p:cNvSpPr/>
            <p:nvPr/>
          </p:nvSpPr>
          <p:spPr>
            <a:xfrm>
              <a:off x="1718011" y="7179028"/>
              <a:ext cx="2500011" cy="468000"/>
            </a:xfrm>
            <a:prstGeom prst="rect">
              <a:avLst/>
            </a:prstGeom>
          </p:spPr>
          <p:txBody>
            <a:bodyPr wrap="square">
              <a:spAutoFit/>
            </a:bodyPr>
            <a:lstStyle/>
            <a:p>
              <a:pPr algn="just"/>
              <a:r>
                <a:rPr lang="es-ES" sz="2400" b="1" dirty="0">
                  <a:latin typeface="Lato Light" charset="0"/>
                </a:rPr>
                <a:t>ELB</a:t>
              </a:r>
            </a:p>
          </p:txBody>
        </p:sp>
      </p:grpSp>
      <p:grpSp>
        <p:nvGrpSpPr>
          <p:cNvPr id="29" name="Group 28">
            <a:extLst>
              <a:ext uri="{FF2B5EF4-FFF2-40B4-BE49-F238E27FC236}">
                <a16:creationId xmlns:a16="http://schemas.microsoft.com/office/drawing/2014/main" id="{3C93F757-6407-4EFA-A4C9-849221E646FE}"/>
              </a:ext>
            </a:extLst>
          </p:cNvPr>
          <p:cNvGrpSpPr/>
          <p:nvPr/>
        </p:nvGrpSpPr>
        <p:grpSpPr>
          <a:xfrm>
            <a:off x="589858" y="8141628"/>
            <a:ext cx="3628165" cy="900000"/>
            <a:chOff x="589858" y="8141628"/>
            <a:chExt cx="3628165" cy="900000"/>
          </a:xfrm>
        </p:grpSpPr>
        <p:pic>
          <p:nvPicPr>
            <p:cNvPr id="16" name="Picture 15">
              <a:extLst>
                <a:ext uri="{FF2B5EF4-FFF2-40B4-BE49-F238E27FC236}">
                  <a16:creationId xmlns:a16="http://schemas.microsoft.com/office/drawing/2014/main" id="{2A07F9ED-26C6-4054-A513-AC329700E2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858" y="8141628"/>
              <a:ext cx="750000" cy="900000"/>
            </a:xfrm>
            <a:prstGeom prst="rect">
              <a:avLst/>
            </a:prstGeom>
          </p:spPr>
        </p:pic>
        <p:sp>
          <p:nvSpPr>
            <p:cNvPr id="24" name="Rectangle 23">
              <a:extLst>
                <a:ext uri="{FF2B5EF4-FFF2-40B4-BE49-F238E27FC236}">
                  <a16:creationId xmlns:a16="http://schemas.microsoft.com/office/drawing/2014/main" id="{947C07C2-D1AC-422C-852B-D53648202237}"/>
                </a:ext>
              </a:extLst>
            </p:cNvPr>
            <p:cNvSpPr/>
            <p:nvPr/>
          </p:nvSpPr>
          <p:spPr>
            <a:xfrm>
              <a:off x="1718012" y="8362907"/>
              <a:ext cx="2500011" cy="461665"/>
            </a:xfrm>
            <a:prstGeom prst="rect">
              <a:avLst/>
            </a:prstGeom>
          </p:spPr>
          <p:txBody>
            <a:bodyPr wrap="square">
              <a:spAutoFit/>
            </a:bodyPr>
            <a:lstStyle/>
            <a:p>
              <a:pPr algn="just"/>
              <a:r>
                <a:rPr lang="es-ES" sz="2400" b="1" dirty="0">
                  <a:latin typeface="Lato Light" charset="0"/>
                </a:rPr>
                <a:t>EC2</a:t>
              </a:r>
            </a:p>
          </p:txBody>
        </p:sp>
      </p:grpSp>
      <p:grpSp>
        <p:nvGrpSpPr>
          <p:cNvPr id="30" name="Group 29">
            <a:extLst>
              <a:ext uri="{FF2B5EF4-FFF2-40B4-BE49-F238E27FC236}">
                <a16:creationId xmlns:a16="http://schemas.microsoft.com/office/drawing/2014/main" id="{394B11E3-03F3-4C76-AF5D-5D8B94815904}"/>
              </a:ext>
            </a:extLst>
          </p:cNvPr>
          <p:cNvGrpSpPr/>
          <p:nvPr/>
        </p:nvGrpSpPr>
        <p:grpSpPr>
          <a:xfrm>
            <a:off x="502002" y="9320228"/>
            <a:ext cx="3716021" cy="900000"/>
            <a:chOff x="502002" y="9320228"/>
            <a:chExt cx="3716021" cy="900000"/>
          </a:xfrm>
        </p:grpSpPr>
        <p:pic>
          <p:nvPicPr>
            <p:cNvPr id="17" name="Picture 16">
              <a:extLst>
                <a:ext uri="{FF2B5EF4-FFF2-40B4-BE49-F238E27FC236}">
                  <a16:creationId xmlns:a16="http://schemas.microsoft.com/office/drawing/2014/main" id="{0A83FAE0-5231-4DB5-93F0-178F50B317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002" y="9320228"/>
              <a:ext cx="925713" cy="900000"/>
            </a:xfrm>
            <a:prstGeom prst="rect">
              <a:avLst/>
            </a:prstGeom>
          </p:spPr>
        </p:pic>
        <p:sp>
          <p:nvSpPr>
            <p:cNvPr id="25" name="Rectangle 24">
              <a:extLst>
                <a:ext uri="{FF2B5EF4-FFF2-40B4-BE49-F238E27FC236}">
                  <a16:creationId xmlns:a16="http://schemas.microsoft.com/office/drawing/2014/main" id="{E72A5A6F-0422-450E-BFE3-7DEE9A350235}"/>
                </a:ext>
              </a:extLst>
            </p:cNvPr>
            <p:cNvSpPr/>
            <p:nvPr/>
          </p:nvSpPr>
          <p:spPr>
            <a:xfrm>
              <a:off x="1718012" y="9540451"/>
              <a:ext cx="2500011" cy="461665"/>
            </a:xfrm>
            <a:prstGeom prst="rect">
              <a:avLst/>
            </a:prstGeom>
          </p:spPr>
          <p:txBody>
            <a:bodyPr wrap="square">
              <a:spAutoFit/>
            </a:bodyPr>
            <a:lstStyle/>
            <a:p>
              <a:pPr algn="just"/>
              <a:r>
                <a:rPr lang="es-ES" sz="2400" b="1" dirty="0">
                  <a:latin typeface="Lato Light" charset="0"/>
                </a:rPr>
                <a:t>Auto </a:t>
              </a:r>
              <a:r>
                <a:rPr lang="es-ES" sz="2400" b="1" dirty="0" err="1">
                  <a:latin typeface="Lato Light" charset="0"/>
                </a:rPr>
                <a:t>Scaling</a:t>
              </a:r>
              <a:endParaRPr lang="es-ES" sz="2400" b="1" dirty="0">
                <a:latin typeface="Lato Light" charset="0"/>
              </a:endParaRPr>
            </a:p>
          </p:txBody>
        </p:sp>
      </p:grpSp>
      <p:sp>
        <p:nvSpPr>
          <p:cNvPr id="33" name="Oval 32">
            <a:extLst>
              <a:ext uri="{FF2B5EF4-FFF2-40B4-BE49-F238E27FC236}">
                <a16:creationId xmlns:a16="http://schemas.microsoft.com/office/drawing/2014/main" id="{B5EB6A1C-D88D-4C8F-80A2-0A153DCD72D4}"/>
              </a:ext>
            </a:extLst>
          </p:cNvPr>
          <p:cNvSpPr/>
          <p:nvPr/>
        </p:nvSpPr>
        <p:spPr>
          <a:xfrm>
            <a:off x="4328355" y="8170052"/>
            <a:ext cx="4092956" cy="4092956"/>
          </a:xfrm>
          <a:prstGeom prst="ellipse">
            <a:avLst/>
          </a:pr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Freeform: Shape 33">
            <a:extLst>
              <a:ext uri="{FF2B5EF4-FFF2-40B4-BE49-F238E27FC236}">
                <a16:creationId xmlns:a16="http://schemas.microsoft.com/office/drawing/2014/main" id="{9C873A5E-E5AA-4B3C-9545-9BBED61FEF8D}"/>
              </a:ext>
            </a:extLst>
          </p:cNvPr>
          <p:cNvSpPr/>
          <p:nvPr/>
        </p:nvSpPr>
        <p:spPr>
          <a:xfrm>
            <a:off x="6686550" y="2838450"/>
            <a:ext cx="6457950" cy="9486900"/>
          </a:xfrm>
          <a:custGeom>
            <a:avLst/>
            <a:gdLst>
              <a:gd name="connsiteX0" fmla="*/ 3771900 w 6096000"/>
              <a:gd name="connsiteY0" fmla="*/ 0 h 9486900"/>
              <a:gd name="connsiteX1" fmla="*/ 114300 w 6096000"/>
              <a:gd name="connsiteY1" fmla="*/ 2038350 h 9486900"/>
              <a:gd name="connsiteX2" fmla="*/ 0 w 6096000"/>
              <a:gd name="connsiteY2" fmla="*/ 6838950 h 9486900"/>
              <a:gd name="connsiteX3" fmla="*/ 4152900 w 6096000"/>
              <a:gd name="connsiteY3" fmla="*/ 9486900 h 9486900"/>
              <a:gd name="connsiteX4" fmla="*/ 6096000 w 6096000"/>
              <a:gd name="connsiteY4" fmla="*/ 8229600 h 9486900"/>
              <a:gd name="connsiteX5" fmla="*/ 2038350 w 6096000"/>
              <a:gd name="connsiteY5" fmla="*/ 5848350 h 9486900"/>
              <a:gd name="connsiteX6" fmla="*/ 2038350 w 6096000"/>
              <a:gd name="connsiteY6" fmla="*/ 4286250 h 9486900"/>
              <a:gd name="connsiteX7" fmla="*/ 5924550 w 6096000"/>
              <a:gd name="connsiteY7" fmla="*/ 2057400 h 9486900"/>
              <a:gd name="connsiteX8" fmla="*/ 3771900 w 6096000"/>
              <a:gd name="connsiteY8" fmla="*/ 0 h 9486900"/>
              <a:gd name="connsiteX0" fmla="*/ 3657600 w 5981700"/>
              <a:gd name="connsiteY0" fmla="*/ 0 h 9486900"/>
              <a:gd name="connsiteX1" fmla="*/ 0 w 5981700"/>
              <a:gd name="connsiteY1" fmla="*/ 2038350 h 9486900"/>
              <a:gd name="connsiteX2" fmla="*/ 19050 w 5981700"/>
              <a:gd name="connsiteY2" fmla="*/ 6896100 h 9486900"/>
              <a:gd name="connsiteX3" fmla="*/ 4038600 w 5981700"/>
              <a:gd name="connsiteY3" fmla="*/ 9486900 h 9486900"/>
              <a:gd name="connsiteX4" fmla="*/ 5981700 w 5981700"/>
              <a:gd name="connsiteY4" fmla="*/ 8229600 h 9486900"/>
              <a:gd name="connsiteX5" fmla="*/ 1924050 w 5981700"/>
              <a:gd name="connsiteY5" fmla="*/ 5848350 h 9486900"/>
              <a:gd name="connsiteX6" fmla="*/ 1924050 w 5981700"/>
              <a:gd name="connsiteY6" fmla="*/ 4286250 h 9486900"/>
              <a:gd name="connsiteX7" fmla="*/ 5810250 w 5981700"/>
              <a:gd name="connsiteY7" fmla="*/ 2057400 h 9486900"/>
              <a:gd name="connsiteX8" fmla="*/ 3657600 w 5981700"/>
              <a:gd name="connsiteY8" fmla="*/ 0 h 9486900"/>
              <a:gd name="connsiteX0" fmla="*/ 3676650 w 6000750"/>
              <a:gd name="connsiteY0" fmla="*/ 0 h 9486900"/>
              <a:gd name="connsiteX1" fmla="*/ 19050 w 6000750"/>
              <a:gd name="connsiteY1" fmla="*/ 2038350 h 9486900"/>
              <a:gd name="connsiteX2" fmla="*/ 0 w 6000750"/>
              <a:gd name="connsiteY2" fmla="*/ 6838950 h 9486900"/>
              <a:gd name="connsiteX3" fmla="*/ 4057650 w 6000750"/>
              <a:gd name="connsiteY3" fmla="*/ 9486900 h 9486900"/>
              <a:gd name="connsiteX4" fmla="*/ 6000750 w 6000750"/>
              <a:gd name="connsiteY4" fmla="*/ 8229600 h 9486900"/>
              <a:gd name="connsiteX5" fmla="*/ 1943100 w 6000750"/>
              <a:gd name="connsiteY5" fmla="*/ 5848350 h 9486900"/>
              <a:gd name="connsiteX6" fmla="*/ 1943100 w 6000750"/>
              <a:gd name="connsiteY6" fmla="*/ 4286250 h 9486900"/>
              <a:gd name="connsiteX7" fmla="*/ 5829300 w 6000750"/>
              <a:gd name="connsiteY7" fmla="*/ 2057400 h 9486900"/>
              <a:gd name="connsiteX8" fmla="*/ 3676650 w 6000750"/>
              <a:gd name="connsiteY8" fmla="*/ 0 h 9486900"/>
              <a:gd name="connsiteX0" fmla="*/ 3676650 w 6343650"/>
              <a:gd name="connsiteY0" fmla="*/ 0 h 9486900"/>
              <a:gd name="connsiteX1" fmla="*/ 19050 w 6343650"/>
              <a:gd name="connsiteY1" fmla="*/ 2038350 h 9486900"/>
              <a:gd name="connsiteX2" fmla="*/ 0 w 6343650"/>
              <a:gd name="connsiteY2" fmla="*/ 6838950 h 9486900"/>
              <a:gd name="connsiteX3" fmla="*/ 4057650 w 6343650"/>
              <a:gd name="connsiteY3" fmla="*/ 9486900 h 9486900"/>
              <a:gd name="connsiteX4" fmla="*/ 6000750 w 6343650"/>
              <a:gd name="connsiteY4" fmla="*/ 8229600 h 9486900"/>
              <a:gd name="connsiteX5" fmla="*/ 1943100 w 6343650"/>
              <a:gd name="connsiteY5" fmla="*/ 5848350 h 9486900"/>
              <a:gd name="connsiteX6" fmla="*/ 1943100 w 6343650"/>
              <a:gd name="connsiteY6" fmla="*/ 4286250 h 9486900"/>
              <a:gd name="connsiteX7" fmla="*/ 6343650 w 6343650"/>
              <a:gd name="connsiteY7" fmla="*/ 1771650 h 9486900"/>
              <a:gd name="connsiteX8" fmla="*/ 3676650 w 6343650"/>
              <a:gd name="connsiteY8" fmla="*/ 0 h 9486900"/>
              <a:gd name="connsiteX0" fmla="*/ 3676650 w 6457950"/>
              <a:gd name="connsiteY0" fmla="*/ 0 h 9486900"/>
              <a:gd name="connsiteX1" fmla="*/ 19050 w 6457950"/>
              <a:gd name="connsiteY1" fmla="*/ 2038350 h 9486900"/>
              <a:gd name="connsiteX2" fmla="*/ 0 w 6457950"/>
              <a:gd name="connsiteY2" fmla="*/ 6838950 h 9486900"/>
              <a:gd name="connsiteX3" fmla="*/ 4057650 w 6457950"/>
              <a:gd name="connsiteY3" fmla="*/ 9486900 h 9486900"/>
              <a:gd name="connsiteX4" fmla="*/ 6000750 w 6457950"/>
              <a:gd name="connsiteY4" fmla="*/ 8229600 h 9486900"/>
              <a:gd name="connsiteX5" fmla="*/ 1943100 w 6457950"/>
              <a:gd name="connsiteY5" fmla="*/ 5848350 h 9486900"/>
              <a:gd name="connsiteX6" fmla="*/ 1943100 w 6457950"/>
              <a:gd name="connsiteY6" fmla="*/ 4286250 h 9486900"/>
              <a:gd name="connsiteX7" fmla="*/ 6457950 w 6457950"/>
              <a:gd name="connsiteY7" fmla="*/ 1676400 h 9486900"/>
              <a:gd name="connsiteX8" fmla="*/ 3676650 w 6457950"/>
              <a:gd name="connsiteY8" fmla="*/ 0 h 948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7950" h="9486900">
                <a:moveTo>
                  <a:pt x="3676650" y="0"/>
                </a:moveTo>
                <a:lnTo>
                  <a:pt x="19050" y="2038350"/>
                </a:lnTo>
                <a:lnTo>
                  <a:pt x="0" y="6838950"/>
                </a:lnTo>
                <a:lnTo>
                  <a:pt x="4057650" y="9486900"/>
                </a:lnTo>
                <a:lnTo>
                  <a:pt x="6000750" y="8229600"/>
                </a:lnTo>
                <a:lnTo>
                  <a:pt x="1943100" y="5848350"/>
                </a:lnTo>
                <a:lnTo>
                  <a:pt x="1943100" y="4286250"/>
                </a:lnTo>
                <a:lnTo>
                  <a:pt x="6457950" y="1676400"/>
                </a:lnTo>
                <a:lnTo>
                  <a:pt x="3676650" y="0"/>
                </a:lnTo>
                <a:close/>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Freeform: Shape 34">
            <a:extLst>
              <a:ext uri="{FF2B5EF4-FFF2-40B4-BE49-F238E27FC236}">
                <a16:creationId xmlns:a16="http://schemas.microsoft.com/office/drawing/2014/main" id="{4C1EDDEB-9732-4FC7-99BE-FE32C9FAAA17}"/>
              </a:ext>
            </a:extLst>
          </p:cNvPr>
          <p:cNvSpPr/>
          <p:nvPr/>
        </p:nvSpPr>
        <p:spPr>
          <a:xfrm>
            <a:off x="8820150" y="2571750"/>
            <a:ext cx="11982450" cy="6934200"/>
          </a:xfrm>
          <a:custGeom>
            <a:avLst/>
            <a:gdLst>
              <a:gd name="connsiteX0" fmla="*/ 0 w 11982450"/>
              <a:gd name="connsiteY0" fmla="*/ 4648200 h 6934200"/>
              <a:gd name="connsiteX1" fmla="*/ 3981450 w 11982450"/>
              <a:gd name="connsiteY1" fmla="*/ 6934200 h 6934200"/>
              <a:gd name="connsiteX2" fmla="*/ 11982450 w 11982450"/>
              <a:gd name="connsiteY2" fmla="*/ 2286000 h 6934200"/>
              <a:gd name="connsiteX3" fmla="*/ 7962900 w 11982450"/>
              <a:gd name="connsiteY3" fmla="*/ 0 h 6934200"/>
              <a:gd name="connsiteX4" fmla="*/ 0 w 11982450"/>
              <a:gd name="connsiteY4" fmla="*/ 4648200 h 693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2450" h="6934200">
                <a:moveTo>
                  <a:pt x="0" y="4648200"/>
                </a:moveTo>
                <a:lnTo>
                  <a:pt x="3981450" y="6934200"/>
                </a:lnTo>
                <a:lnTo>
                  <a:pt x="11982450" y="2286000"/>
                </a:lnTo>
                <a:lnTo>
                  <a:pt x="7962900" y="0"/>
                </a:lnTo>
                <a:lnTo>
                  <a:pt x="0" y="4648200"/>
                </a:lnTo>
                <a:close/>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Freeform: Shape 36">
            <a:extLst>
              <a:ext uri="{FF2B5EF4-FFF2-40B4-BE49-F238E27FC236}">
                <a16:creationId xmlns:a16="http://schemas.microsoft.com/office/drawing/2014/main" id="{D0966A50-4137-4B95-AF29-B5C70A94850B}"/>
              </a:ext>
            </a:extLst>
          </p:cNvPr>
          <p:cNvSpPr/>
          <p:nvPr/>
        </p:nvSpPr>
        <p:spPr>
          <a:xfrm>
            <a:off x="13067715" y="4981872"/>
            <a:ext cx="11982450" cy="6934200"/>
          </a:xfrm>
          <a:custGeom>
            <a:avLst/>
            <a:gdLst>
              <a:gd name="connsiteX0" fmla="*/ 0 w 11982450"/>
              <a:gd name="connsiteY0" fmla="*/ 4648200 h 6934200"/>
              <a:gd name="connsiteX1" fmla="*/ 3981450 w 11982450"/>
              <a:gd name="connsiteY1" fmla="*/ 6934200 h 6934200"/>
              <a:gd name="connsiteX2" fmla="*/ 11982450 w 11982450"/>
              <a:gd name="connsiteY2" fmla="*/ 2286000 h 6934200"/>
              <a:gd name="connsiteX3" fmla="*/ 7962900 w 11982450"/>
              <a:gd name="connsiteY3" fmla="*/ 0 h 6934200"/>
              <a:gd name="connsiteX4" fmla="*/ 0 w 11982450"/>
              <a:gd name="connsiteY4" fmla="*/ 4648200 h 693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2450" h="6934200">
                <a:moveTo>
                  <a:pt x="0" y="4648200"/>
                </a:moveTo>
                <a:lnTo>
                  <a:pt x="3981450" y="6934200"/>
                </a:lnTo>
                <a:lnTo>
                  <a:pt x="11982450" y="2286000"/>
                </a:lnTo>
                <a:lnTo>
                  <a:pt x="7962900" y="0"/>
                </a:lnTo>
                <a:lnTo>
                  <a:pt x="0" y="4648200"/>
                </a:lnTo>
                <a:close/>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Oval 37">
            <a:extLst>
              <a:ext uri="{FF2B5EF4-FFF2-40B4-BE49-F238E27FC236}">
                <a16:creationId xmlns:a16="http://schemas.microsoft.com/office/drawing/2014/main" id="{271C72B7-7BAC-4825-B7FF-E3C02936055E}"/>
              </a:ext>
            </a:extLst>
          </p:cNvPr>
          <p:cNvSpPr/>
          <p:nvPr/>
        </p:nvSpPr>
        <p:spPr>
          <a:xfrm>
            <a:off x="10875255" y="8311761"/>
            <a:ext cx="2589040" cy="2589040"/>
          </a:xfrm>
          <a:prstGeom prst="ellipse">
            <a:avLst/>
          </a:pr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Freeform: Shape 41">
            <a:extLst>
              <a:ext uri="{FF2B5EF4-FFF2-40B4-BE49-F238E27FC236}">
                <a16:creationId xmlns:a16="http://schemas.microsoft.com/office/drawing/2014/main" id="{78D66DB1-63A0-49AB-8E8D-0F77A55A9712}"/>
              </a:ext>
            </a:extLst>
          </p:cNvPr>
          <p:cNvSpPr/>
          <p:nvPr/>
        </p:nvSpPr>
        <p:spPr>
          <a:xfrm>
            <a:off x="12499291" y="4062731"/>
            <a:ext cx="9725025" cy="5619750"/>
          </a:xfrm>
          <a:custGeom>
            <a:avLst/>
            <a:gdLst>
              <a:gd name="connsiteX0" fmla="*/ 9448800 w 9791700"/>
              <a:gd name="connsiteY0" fmla="*/ 407670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9334500 w 9791700"/>
              <a:gd name="connsiteY5" fmla="*/ 4019550 h 5657850"/>
              <a:gd name="connsiteX0" fmla="*/ 9296400 w 9791700"/>
              <a:gd name="connsiteY0" fmla="*/ 400050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9334500 w 9791700"/>
              <a:gd name="connsiteY5" fmla="*/ 4019550 h 5657850"/>
              <a:gd name="connsiteX0" fmla="*/ 9296400 w 9791700"/>
              <a:gd name="connsiteY0" fmla="*/ 400050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067800 w 9791700"/>
              <a:gd name="connsiteY0" fmla="*/ 424815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067800 w 9791700"/>
              <a:gd name="connsiteY0" fmla="*/ 424815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277350 w 9791700"/>
              <a:gd name="connsiteY0" fmla="*/ 401955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277350 w 9791700"/>
              <a:gd name="connsiteY0" fmla="*/ 3981450 h 5619750"/>
              <a:gd name="connsiteX1" fmla="*/ 2295525 w 9791700"/>
              <a:gd name="connsiteY1" fmla="*/ 0 h 5619750"/>
              <a:gd name="connsiteX2" fmla="*/ 0 w 9791700"/>
              <a:gd name="connsiteY2" fmla="*/ 1314450 h 5619750"/>
              <a:gd name="connsiteX3" fmla="*/ 7448550 w 9791700"/>
              <a:gd name="connsiteY3" fmla="*/ 5619750 h 5619750"/>
              <a:gd name="connsiteX4" fmla="*/ 9791700 w 9791700"/>
              <a:gd name="connsiteY4" fmla="*/ 4286250 h 5619750"/>
              <a:gd name="connsiteX5" fmla="*/ 8896350 w 9791700"/>
              <a:gd name="connsiteY5" fmla="*/ 3752850 h 5619750"/>
              <a:gd name="connsiteX0" fmla="*/ 9277350 w 9725025"/>
              <a:gd name="connsiteY0" fmla="*/ 3981450 h 5619750"/>
              <a:gd name="connsiteX1" fmla="*/ 2295525 w 9725025"/>
              <a:gd name="connsiteY1" fmla="*/ 0 h 5619750"/>
              <a:gd name="connsiteX2" fmla="*/ 0 w 9725025"/>
              <a:gd name="connsiteY2" fmla="*/ 1314450 h 5619750"/>
              <a:gd name="connsiteX3" fmla="*/ 7448550 w 9725025"/>
              <a:gd name="connsiteY3" fmla="*/ 5619750 h 5619750"/>
              <a:gd name="connsiteX4" fmla="*/ 9725025 w 9725025"/>
              <a:gd name="connsiteY4" fmla="*/ 4314825 h 5619750"/>
              <a:gd name="connsiteX5" fmla="*/ 8896350 w 9725025"/>
              <a:gd name="connsiteY5" fmla="*/ 3752850 h 5619750"/>
              <a:gd name="connsiteX0" fmla="*/ 9277350 w 9725025"/>
              <a:gd name="connsiteY0" fmla="*/ 3981450 h 5619750"/>
              <a:gd name="connsiteX1" fmla="*/ 2295525 w 9725025"/>
              <a:gd name="connsiteY1" fmla="*/ 0 h 5619750"/>
              <a:gd name="connsiteX2" fmla="*/ 0 w 9725025"/>
              <a:gd name="connsiteY2" fmla="*/ 1314450 h 5619750"/>
              <a:gd name="connsiteX3" fmla="*/ 7448550 w 9725025"/>
              <a:gd name="connsiteY3" fmla="*/ 5619750 h 5619750"/>
              <a:gd name="connsiteX4" fmla="*/ 9725025 w 9725025"/>
              <a:gd name="connsiteY4" fmla="*/ 4314825 h 5619750"/>
              <a:gd name="connsiteX5" fmla="*/ 8858250 w 9725025"/>
              <a:gd name="connsiteY5" fmla="*/ 3790950 h 5619750"/>
              <a:gd name="connsiteX0" fmla="*/ 9277350 w 9725025"/>
              <a:gd name="connsiteY0" fmla="*/ 3981450 h 5619750"/>
              <a:gd name="connsiteX1" fmla="*/ 2295525 w 9725025"/>
              <a:gd name="connsiteY1" fmla="*/ 0 h 5619750"/>
              <a:gd name="connsiteX2" fmla="*/ 0 w 9725025"/>
              <a:gd name="connsiteY2" fmla="*/ 1314450 h 5619750"/>
              <a:gd name="connsiteX3" fmla="*/ 7448550 w 9725025"/>
              <a:gd name="connsiteY3" fmla="*/ 5619750 h 5619750"/>
              <a:gd name="connsiteX4" fmla="*/ 9725025 w 9725025"/>
              <a:gd name="connsiteY4" fmla="*/ 4314825 h 5619750"/>
              <a:gd name="connsiteX5" fmla="*/ 8858250 w 9725025"/>
              <a:gd name="connsiteY5" fmla="*/ 3790950 h 5619750"/>
              <a:gd name="connsiteX0" fmla="*/ 9277350 w 9725025"/>
              <a:gd name="connsiteY0" fmla="*/ 3981450 h 5619750"/>
              <a:gd name="connsiteX1" fmla="*/ 2295525 w 9725025"/>
              <a:gd name="connsiteY1" fmla="*/ 0 h 5619750"/>
              <a:gd name="connsiteX2" fmla="*/ 0 w 9725025"/>
              <a:gd name="connsiteY2" fmla="*/ 1314450 h 5619750"/>
              <a:gd name="connsiteX3" fmla="*/ 7448550 w 9725025"/>
              <a:gd name="connsiteY3" fmla="*/ 5619750 h 5619750"/>
              <a:gd name="connsiteX4" fmla="*/ 9725025 w 9725025"/>
              <a:gd name="connsiteY4" fmla="*/ 4314825 h 5619750"/>
              <a:gd name="connsiteX0" fmla="*/ 9705975 w 9725025"/>
              <a:gd name="connsiteY0" fmla="*/ 4314825 h 5619750"/>
              <a:gd name="connsiteX1" fmla="*/ 2295525 w 9725025"/>
              <a:gd name="connsiteY1" fmla="*/ 0 h 5619750"/>
              <a:gd name="connsiteX2" fmla="*/ 0 w 9725025"/>
              <a:gd name="connsiteY2" fmla="*/ 1314450 h 5619750"/>
              <a:gd name="connsiteX3" fmla="*/ 7448550 w 9725025"/>
              <a:gd name="connsiteY3" fmla="*/ 5619750 h 5619750"/>
              <a:gd name="connsiteX4" fmla="*/ 9725025 w 9725025"/>
              <a:gd name="connsiteY4" fmla="*/ 4314825 h 561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025" h="5619750">
                <a:moveTo>
                  <a:pt x="9705975" y="4314825"/>
                </a:moveTo>
                <a:lnTo>
                  <a:pt x="2295525" y="0"/>
                </a:lnTo>
                <a:lnTo>
                  <a:pt x="0" y="1314450"/>
                </a:lnTo>
                <a:lnTo>
                  <a:pt x="7448550" y="5619750"/>
                </a:lnTo>
                <a:lnTo>
                  <a:pt x="9725025" y="4314825"/>
                </a:lnTo>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Freeform: Shape 42">
            <a:extLst>
              <a:ext uri="{FF2B5EF4-FFF2-40B4-BE49-F238E27FC236}">
                <a16:creationId xmlns:a16="http://schemas.microsoft.com/office/drawing/2014/main" id="{1124FF2F-2ABD-4345-AA87-9A46FE81C91B}"/>
              </a:ext>
            </a:extLst>
          </p:cNvPr>
          <p:cNvSpPr/>
          <p:nvPr/>
        </p:nvSpPr>
        <p:spPr>
          <a:xfrm>
            <a:off x="9298892" y="5872481"/>
            <a:ext cx="9791700" cy="5657850"/>
          </a:xfrm>
          <a:custGeom>
            <a:avLst/>
            <a:gdLst>
              <a:gd name="connsiteX0" fmla="*/ 9448800 w 9791700"/>
              <a:gd name="connsiteY0" fmla="*/ 407670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9334500 w 9791700"/>
              <a:gd name="connsiteY5" fmla="*/ 4019550 h 5657850"/>
              <a:gd name="connsiteX0" fmla="*/ 9296400 w 9791700"/>
              <a:gd name="connsiteY0" fmla="*/ 400050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9334500 w 9791700"/>
              <a:gd name="connsiteY5" fmla="*/ 4019550 h 5657850"/>
              <a:gd name="connsiteX0" fmla="*/ 9296400 w 9791700"/>
              <a:gd name="connsiteY0" fmla="*/ 400050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067800 w 9791700"/>
              <a:gd name="connsiteY0" fmla="*/ 424815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067800 w 9791700"/>
              <a:gd name="connsiteY0" fmla="*/ 424815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277350 w 9791700"/>
              <a:gd name="connsiteY0" fmla="*/ 401955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1700" h="5657850">
                <a:moveTo>
                  <a:pt x="9277350" y="4019550"/>
                </a:moveTo>
                <a:lnTo>
                  <a:pt x="2362200" y="0"/>
                </a:lnTo>
                <a:lnTo>
                  <a:pt x="0" y="1352550"/>
                </a:lnTo>
                <a:lnTo>
                  <a:pt x="7448550" y="5657850"/>
                </a:lnTo>
                <a:lnTo>
                  <a:pt x="9791700" y="4324350"/>
                </a:lnTo>
                <a:lnTo>
                  <a:pt x="8896350" y="3790950"/>
                </a:lnTo>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Freeform: Shape 43">
            <a:extLst>
              <a:ext uri="{FF2B5EF4-FFF2-40B4-BE49-F238E27FC236}">
                <a16:creationId xmlns:a16="http://schemas.microsoft.com/office/drawing/2014/main" id="{E4991487-1481-490A-88D8-EECF34B5A8A3}"/>
              </a:ext>
            </a:extLst>
          </p:cNvPr>
          <p:cNvSpPr/>
          <p:nvPr/>
        </p:nvSpPr>
        <p:spPr>
          <a:xfrm>
            <a:off x="14806834" y="2785758"/>
            <a:ext cx="9639300" cy="5581650"/>
          </a:xfrm>
          <a:custGeom>
            <a:avLst/>
            <a:gdLst>
              <a:gd name="connsiteX0" fmla="*/ 9448800 w 9791700"/>
              <a:gd name="connsiteY0" fmla="*/ 407670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9334500 w 9791700"/>
              <a:gd name="connsiteY5" fmla="*/ 4019550 h 5657850"/>
              <a:gd name="connsiteX0" fmla="*/ 9296400 w 9791700"/>
              <a:gd name="connsiteY0" fmla="*/ 400050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9334500 w 9791700"/>
              <a:gd name="connsiteY5" fmla="*/ 4019550 h 5657850"/>
              <a:gd name="connsiteX0" fmla="*/ 9296400 w 9791700"/>
              <a:gd name="connsiteY0" fmla="*/ 400050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067800 w 9791700"/>
              <a:gd name="connsiteY0" fmla="*/ 424815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067800 w 9791700"/>
              <a:gd name="connsiteY0" fmla="*/ 424815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277350 w 9791700"/>
              <a:gd name="connsiteY0" fmla="*/ 4019550 h 5657850"/>
              <a:gd name="connsiteX1" fmla="*/ 2362200 w 9791700"/>
              <a:gd name="connsiteY1" fmla="*/ 0 h 5657850"/>
              <a:gd name="connsiteX2" fmla="*/ 0 w 9791700"/>
              <a:gd name="connsiteY2" fmla="*/ 1352550 h 5657850"/>
              <a:gd name="connsiteX3" fmla="*/ 7448550 w 9791700"/>
              <a:gd name="connsiteY3" fmla="*/ 5657850 h 5657850"/>
              <a:gd name="connsiteX4" fmla="*/ 9791700 w 9791700"/>
              <a:gd name="connsiteY4" fmla="*/ 4324350 h 5657850"/>
              <a:gd name="connsiteX5" fmla="*/ 8896350 w 9791700"/>
              <a:gd name="connsiteY5" fmla="*/ 3790950 h 5657850"/>
              <a:gd name="connsiteX0" fmla="*/ 9277350 w 9791700"/>
              <a:gd name="connsiteY0" fmla="*/ 4019550 h 5581650"/>
              <a:gd name="connsiteX1" fmla="*/ 2362200 w 9791700"/>
              <a:gd name="connsiteY1" fmla="*/ 0 h 5581650"/>
              <a:gd name="connsiteX2" fmla="*/ 0 w 9791700"/>
              <a:gd name="connsiteY2" fmla="*/ 1352550 h 5581650"/>
              <a:gd name="connsiteX3" fmla="*/ 7562850 w 9791700"/>
              <a:gd name="connsiteY3" fmla="*/ 5581650 h 5581650"/>
              <a:gd name="connsiteX4" fmla="*/ 9791700 w 9791700"/>
              <a:gd name="connsiteY4" fmla="*/ 4324350 h 5581650"/>
              <a:gd name="connsiteX5" fmla="*/ 8896350 w 9791700"/>
              <a:gd name="connsiteY5" fmla="*/ 3790950 h 5581650"/>
              <a:gd name="connsiteX0" fmla="*/ 9124950 w 9639300"/>
              <a:gd name="connsiteY0" fmla="*/ 4019550 h 5581650"/>
              <a:gd name="connsiteX1" fmla="*/ 2209800 w 9639300"/>
              <a:gd name="connsiteY1" fmla="*/ 0 h 5581650"/>
              <a:gd name="connsiteX2" fmla="*/ 0 w 9639300"/>
              <a:gd name="connsiteY2" fmla="*/ 1266825 h 5581650"/>
              <a:gd name="connsiteX3" fmla="*/ 7410450 w 9639300"/>
              <a:gd name="connsiteY3" fmla="*/ 5581650 h 5581650"/>
              <a:gd name="connsiteX4" fmla="*/ 9639300 w 9639300"/>
              <a:gd name="connsiteY4" fmla="*/ 4324350 h 5581650"/>
              <a:gd name="connsiteX5" fmla="*/ 8743950 w 9639300"/>
              <a:gd name="connsiteY5" fmla="*/ 3790950 h 558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9300" h="5581650">
                <a:moveTo>
                  <a:pt x="9124950" y="4019550"/>
                </a:moveTo>
                <a:lnTo>
                  <a:pt x="2209800" y="0"/>
                </a:lnTo>
                <a:lnTo>
                  <a:pt x="0" y="1266825"/>
                </a:lnTo>
                <a:lnTo>
                  <a:pt x="7410450" y="5581650"/>
                </a:lnTo>
                <a:lnTo>
                  <a:pt x="9639300" y="4324350"/>
                </a:lnTo>
                <a:lnTo>
                  <a:pt x="8743950" y="3790950"/>
                </a:lnTo>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Oval 44">
            <a:extLst>
              <a:ext uri="{FF2B5EF4-FFF2-40B4-BE49-F238E27FC236}">
                <a16:creationId xmlns:a16="http://schemas.microsoft.com/office/drawing/2014/main" id="{1913874E-429F-44D7-84FF-74C9062D4CAA}"/>
              </a:ext>
            </a:extLst>
          </p:cNvPr>
          <p:cNvSpPr/>
          <p:nvPr/>
        </p:nvSpPr>
        <p:spPr>
          <a:xfrm>
            <a:off x="14458864" y="6228428"/>
            <a:ext cx="2589040" cy="2589040"/>
          </a:xfrm>
          <a:prstGeom prst="ellipse">
            <a:avLst/>
          </a:pr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1049028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33"/>
                                        </p:tgtEl>
                                      </p:cBhvr>
                                    </p:animEffect>
                                    <p:set>
                                      <p:cBhvr>
                                        <p:cTn id="54" dur="1" fill="hold">
                                          <p:stCondLst>
                                            <p:cond delay="499"/>
                                          </p:stCondLst>
                                        </p:cTn>
                                        <p:tgtEl>
                                          <p:spTgt spid="33"/>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4"/>
                                        </p:tgtEl>
                                      </p:cBhvr>
                                    </p:animEffect>
                                    <p:set>
                                      <p:cBhvr>
                                        <p:cTn id="62" dur="1" fill="hold">
                                          <p:stCondLst>
                                            <p:cond delay="499"/>
                                          </p:stCondLst>
                                        </p:cTn>
                                        <p:tgtEl>
                                          <p:spTgt spid="34"/>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38"/>
                                        </p:tgtEl>
                                      </p:cBhvr>
                                    </p:animEffect>
                                    <p:set>
                                      <p:cBhvr>
                                        <p:cTn id="73" dur="1" fill="hold">
                                          <p:stCondLst>
                                            <p:cond delay="499"/>
                                          </p:stCondLst>
                                        </p:cTn>
                                        <p:tgtEl>
                                          <p:spTgt spid="38"/>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45"/>
                                        </p:tgtEl>
                                      </p:cBhvr>
                                    </p:animEffect>
                                    <p:set>
                                      <p:cBhvr>
                                        <p:cTn id="76" dur="1" fill="hold">
                                          <p:stCondLst>
                                            <p:cond delay="499"/>
                                          </p:stCondLst>
                                        </p:cTn>
                                        <p:tgtEl>
                                          <p:spTgt spid="45"/>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35"/>
                                        </p:tgtEl>
                                      </p:cBhvr>
                                    </p:animEffect>
                                    <p:set>
                                      <p:cBhvr>
                                        <p:cTn id="89" dur="1" fill="hold">
                                          <p:stCondLst>
                                            <p:cond delay="499"/>
                                          </p:stCondLst>
                                        </p:cTn>
                                        <p:tgtEl>
                                          <p:spTgt spid="35"/>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37"/>
                                        </p:tgtEl>
                                      </p:cBhvr>
                                    </p:animEffect>
                                    <p:set>
                                      <p:cBhvr>
                                        <p:cTn id="92" dur="1" fill="hold">
                                          <p:stCondLst>
                                            <p:cond delay="499"/>
                                          </p:stCondLst>
                                        </p:cTn>
                                        <p:tgtEl>
                                          <p:spTgt spid="3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7" grpId="0" animBg="1"/>
      <p:bldP spid="37" grpId="1" animBg="1"/>
      <p:bldP spid="38" grpId="0" animBg="1"/>
      <p:bldP spid="38" grpId="1" animBg="1"/>
      <p:bldP spid="42" grpId="0" animBg="1"/>
      <p:bldP spid="43" grpId="0" animBg="1"/>
      <p:bldP spid="44" grpId="0" animBg="1"/>
      <p:bldP spid="45" grpId="0" animBg="1"/>
      <p:bldP spid="4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A29B81-074B-4268-99B0-A64113DFF779}"/>
              </a:ext>
            </a:extLst>
          </p:cNvPr>
          <p:cNvGrpSpPr/>
          <p:nvPr/>
        </p:nvGrpSpPr>
        <p:grpSpPr>
          <a:xfrm>
            <a:off x="312686" y="1868145"/>
            <a:ext cx="4218722" cy="10728000"/>
            <a:chOff x="312686" y="2045127"/>
            <a:chExt cx="4218722" cy="10728000"/>
          </a:xfrm>
        </p:grpSpPr>
        <p:grpSp>
          <p:nvGrpSpPr>
            <p:cNvPr id="6" name="Group 5">
              <a:extLst>
                <a:ext uri="{FF2B5EF4-FFF2-40B4-BE49-F238E27FC236}">
                  <a16:creationId xmlns:a16="http://schemas.microsoft.com/office/drawing/2014/main" id="{0C175DF5-5492-46F9-8652-FDB25BBF0D2E}"/>
                </a:ext>
              </a:extLst>
            </p:cNvPr>
            <p:cNvGrpSpPr/>
            <p:nvPr/>
          </p:nvGrpSpPr>
          <p:grpSpPr>
            <a:xfrm>
              <a:off x="319408" y="2045127"/>
              <a:ext cx="4212000" cy="10728000"/>
              <a:chOff x="319408" y="2045127"/>
              <a:chExt cx="4212000" cy="10728000"/>
            </a:xfrm>
          </p:grpSpPr>
          <p:sp>
            <p:nvSpPr>
              <p:cNvPr id="5" name="Rectangle: Rounded Corners 4">
                <a:extLst>
                  <a:ext uri="{FF2B5EF4-FFF2-40B4-BE49-F238E27FC236}">
                    <a16:creationId xmlns:a16="http://schemas.microsoft.com/office/drawing/2014/main" id="{77A925C8-C787-4AEE-BF99-96D5F6886AF9}"/>
                  </a:ext>
                </a:extLst>
              </p:cNvPr>
              <p:cNvSpPr/>
              <p:nvPr/>
            </p:nvSpPr>
            <p:spPr>
              <a:xfrm>
                <a:off x="319408" y="2045127"/>
                <a:ext cx="4212000" cy="10728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reeform 149">
                <a:extLst>
                  <a:ext uri="{FF2B5EF4-FFF2-40B4-BE49-F238E27FC236}">
                    <a16:creationId xmlns:a16="http://schemas.microsoft.com/office/drawing/2014/main" id="{F93FC652-80EA-4742-8117-074FCEBA878F}"/>
                  </a:ext>
                </a:extLst>
              </p:cNvPr>
              <p:cNvSpPr>
                <a:spLocks noChangeArrowheads="1"/>
              </p:cNvSpPr>
              <p:nvPr/>
            </p:nvSpPr>
            <p:spPr bwMode="auto">
              <a:xfrm>
                <a:off x="319408" y="2045127"/>
                <a:ext cx="3492000" cy="684000"/>
              </a:xfrm>
              <a:custGeom>
                <a:avLst/>
                <a:gdLst>
                  <a:gd name="T0" fmla="*/ 162 w 1595"/>
                  <a:gd name="T1" fmla="*/ 0 h 1596"/>
                  <a:gd name="T2" fmla="*/ 162 w 1595"/>
                  <a:gd name="T3" fmla="*/ 0 h 1596"/>
                  <a:gd name="T4" fmla="*/ 0 w 1595"/>
                  <a:gd name="T5" fmla="*/ 163 h 1596"/>
                  <a:gd name="T6" fmla="*/ 0 w 1595"/>
                  <a:gd name="T7" fmla="*/ 1595 h 1596"/>
                  <a:gd name="T8" fmla="*/ 1594 w 1595"/>
                  <a:gd name="T9" fmla="*/ 0 h 1596"/>
                  <a:gd name="T10" fmla="*/ 162 w 1595"/>
                  <a:gd name="T11" fmla="*/ 0 h 1596"/>
                </a:gdLst>
                <a:ahLst/>
                <a:cxnLst>
                  <a:cxn ang="0">
                    <a:pos x="T0" y="T1"/>
                  </a:cxn>
                  <a:cxn ang="0">
                    <a:pos x="T2" y="T3"/>
                  </a:cxn>
                  <a:cxn ang="0">
                    <a:pos x="T4" y="T5"/>
                  </a:cxn>
                  <a:cxn ang="0">
                    <a:pos x="T6" y="T7"/>
                  </a:cxn>
                  <a:cxn ang="0">
                    <a:pos x="T8" y="T9"/>
                  </a:cxn>
                  <a:cxn ang="0">
                    <a:pos x="T10" y="T11"/>
                  </a:cxn>
                </a:cxnLst>
                <a:rect l="0" t="0" r="r" b="b"/>
                <a:pathLst>
                  <a:path w="1595" h="1596">
                    <a:moveTo>
                      <a:pt x="162" y="0"/>
                    </a:moveTo>
                    <a:lnTo>
                      <a:pt x="162" y="0"/>
                    </a:lnTo>
                    <a:cubicBezTo>
                      <a:pt x="72" y="0"/>
                      <a:pt x="0" y="73"/>
                      <a:pt x="0" y="163"/>
                    </a:cubicBezTo>
                    <a:cubicBezTo>
                      <a:pt x="0" y="1595"/>
                      <a:pt x="0" y="1595"/>
                      <a:pt x="0" y="1595"/>
                    </a:cubicBezTo>
                    <a:cubicBezTo>
                      <a:pt x="881" y="1595"/>
                      <a:pt x="1594" y="882"/>
                      <a:pt x="1594" y="0"/>
                    </a:cubicBezTo>
                    <a:lnTo>
                      <a:pt x="162" y="0"/>
                    </a:lnTo>
                  </a:path>
                </a:pathLst>
              </a:custGeom>
              <a:solidFill>
                <a:srgbClr val="06113F"/>
              </a:solidFill>
              <a:ln>
                <a:noFill/>
              </a:ln>
              <a:effectLst/>
            </p:spPr>
            <p:txBody>
              <a:bodyPr wrap="none" anchor="ctr"/>
              <a:lstStyle/>
              <a:p>
                <a:endParaRPr lang="en-US" sz="7197"/>
              </a:p>
            </p:txBody>
          </p:sp>
          <p:sp>
            <p:nvSpPr>
              <p:cNvPr id="32" name="Shape 2618">
                <a:extLst>
                  <a:ext uri="{FF2B5EF4-FFF2-40B4-BE49-F238E27FC236}">
                    <a16:creationId xmlns:a16="http://schemas.microsoft.com/office/drawing/2014/main" id="{EF1A1618-A86A-4227-83C7-5572562A0920}"/>
                  </a:ext>
                </a:extLst>
              </p:cNvPr>
              <p:cNvSpPr/>
              <p:nvPr/>
            </p:nvSpPr>
            <p:spPr>
              <a:xfrm>
                <a:off x="3696833" y="2250477"/>
                <a:ext cx="587249" cy="58733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FF6F6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Lato Light" charset="0"/>
                  <a:ea typeface="Lato Light" charset="0"/>
                  <a:cs typeface="Lato Light" charset="0"/>
                </a:endParaRPr>
              </a:p>
            </p:txBody>
          </p:sp>
        </p:grpSp>
        <p:sp>
          <p:nvSpPr>
            <p:cNvPr id="28" name="TextBox 27">
              <a:extLst>
                <a:ext uri="{FF2B5EF4-FFF2-40B4-BE49-F238E27FC236}">
                  <a16:creationId xmlns:a16="http://schemas.microsoft.com/office/drawing/2014/main" id="{8CB4B0EC-42C1-4BF6-94B2-E51FF8220C0B}"/>
                </a:ext>
              </a:extLst>
            </p:cNvPr>
            <p:cNvSpPr txBox="1"/>
            <p:nvPr/>
          </p:nvSpPr>
          <p:spPr>
            <a:xfrm>
              <a:off x="312686" y="2125700"/>
              <a:ext cx="1851789" cy="492443"/>
            </a:xfrm>
            <a:prstGeom prst="rect">
              <a:avLst/>
            </a:prstGeom>
            <a:noFill/>
          </p:spPr>
          <p:txBody>
            <a:bodyPr wrap="none" rtlCol="0" anchor="ctr" anchorCtr="0">
              <a:spAutoFit/>
            </a:bodyPr>
            <a:lstStyle/>
            <a:p>
              <a:pPr algn="ctr"/>
              <a:r>
                <a:rPr lang="en-US" sz="2600" b="1" dirty="0">
                  <a:solidFill>
                    <a:schemeClr val="bg1"/>
                  </a:solidFill>
                  <a:latin typeface="Lato Black" charset="0"/>
                  <a:ea typeface="Lato Black" charset="0"/>
                  <a:cs typeface="Lato Black" charset="0"/>
                </a:rPr>
                <a:t>SERVICIOS</a:t>
              </a:r>
            </a:p>
          </p:txBody>
        </p:sp>
      </p:grpSp>
      <p:sp>
        <p:nvSpPr>
          <p:cNvPr id="3" name="TextBox 2">
            <a:extLst>
              <a:ext uri="{FF2B5EF4-FFF2-40B4-BE49-F238E27FC236}">
                <a16:creationId xmlns:a16="http://schemas.microsoft.com/office/drawing/2014/main" id="{25F3A153-B878-4E31-B92C-288FD75BB5CB}"/>
              </a:ext>
            </a:extLst>
          </p:cNvPr>
          <p:cNvSpPr txBox="1"/>
          <p:nvPr/>
        </p:nvSpPr>
        <p:spPr>
          <a:xfrm>
            <a:off x="5487054" y="58801"/>
            <a:ext cx="13403569"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Ejemplos de arquitectura</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665541" y="1224292"/>
            <a:ext cx="7087843"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Hosting de una aplicación web</a:t>
            </a:r>
            <a:endParaRPr lang="es-ES" sz="3600" b="1" dirty="0">
              <a:solidFill>
                <a:schemeClr val="accent1"/>
              </a:solidFill>
              <a:latin typeface="Lato Light"/>
              <a:cs typeface="Lato Light"/>
            </a:endParaRPr>
          </a:p>
        </p:txBody>
      </p:sp>
      <p:pic>
        <p:nvPicPr>
          <p:cNvPr id="4" name="Picture 3">
            <a:extLst>
              <a:ext uri="{FF2B5EF4-FFF2-40B4-BE49-F238E27FC236}">
                <a16:creationId xmlns:a16="http://schemas.microsoft.com/office/drawing/2014/main" id="{CAD99005-38E1-4CBA-9771-B438A87E0515}"/>
              </a:ext>
            </a:extLst>
          </p:cNvPr>
          <p:cNvPicPr>
            <a:picLocks noChangeAspect="1"/>
          </p:cNvPicPr>
          <p:nvPr/>
        </p:nvPicPr>
        <p:blipFill>
          <a:blip r:embed="rId2"/>
          <a:stretch>
            <a:fillRect/>
          </a:stretch>
        </p:blipFill>
        <p:spPr>
          <a:xfrm>
            <a:off x="4572585" y="2804808"/>
            <a:ext cx="19548362" cy="9820884"/>
          </a:xfrm>
          <a:prstGeom prst="rect">
            <a:avLst/>
          </a:prstGeom>
        </p:spPr>
      </p:pic>
      <p:grpSp>
        <p:nvGrpSpPr>
          <p:cNvPr id="2" name="Group 1">
            <a:extLst>
              <a:ext uri="{FF2B5EF4-FFF2-40B4-BE49-F238E27FC236}">
                <a16:creationId xmlns:a16="http://schemas.microsoft.com/office/drawing/2014/main" id="{4D1BF9E9-1E56-4CE1-9539-9420C8AAB057}"/>
              </a:ext>
            </a:extLst>
          </p:cNvPr>
          <p:cNvGrpSpPr/>
          <p:nvPr/>
        </p:nvGrpSpPr>
        <p:grpSpPr>
          <a:xfrm>
            <a:off x="585913" y="3427228"/>
            <a:ext cx="3632110" cy="900000"/>
            <a:chOff x="585913" y="3427228"/>
            <a:chExt cx="3632110" cy="900000"/>
          </a:xfrm>
        </p:grpSpPr>
        <p:pic>
          <p:nvPicPr>
            <p:cNvPr id="8" name="Picture 7">
              <a:extLst>
                <a:ext uri="{FF2B5EF4-FFF2-40B4-BE49-F238E27FC236}">
                  <a16:creationId xmlns:a16="http://schemas.microsoft.com/office/drawing/2014/main" id="{B0007827-19A1-4D45-85F5-1ED20167A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13" y="3427228"/>
              <a:ext cx="757890" cy="900000"/>
            </a:xfrm>
            <a:prstGeom prst="rect">
              <a:avLst/>
            </a:prstGeom>
          </p:spPr>
        </p:pic>
        <p:sp>
          <p:nvSpPr>
            <p:cNvPr id="19" name="Rectangle 18">
              <a:extLst>
                <a:ext uri="{FF2B5EF4-FFF2-40B4-BE49-F238E27FC236}">
                  <a16:creationId xmlns:a16="http://schemas.microsoft.com/office/drawing/2014/main" id="{9F682740-3CCC-44C4-AFE9-4E6ADE7A2FF1}"/>
                </a:ext>
              </a:extLst>
            </p:cNvPr>
            <p:cNvSpPr/>
            <p:nvPr/>
          </p:nvSpPr>
          <p:spPr>
            <a:xfrm>
              <a:off x="1718012" y="3646396"/>
              <a:ext cx="2500011" cy="461665"/>
            </a:xfrm>
            <a:prstGeom prst="rect">
              <a:avLst/>
            </a:prstGeom>
          </p:spPr>
          <p:txBody>
            <a:bodyPr wrap="square">
              <a:spAutoFit/>
            </a:bodyPr>
            <a:lstStyle/>
            <a:p>
              <a:pPr algn="just"/>
              <a:r>
                <a:rPr lang="es-ES" sz="2400" b="1" dirty="0" err="1">
                  <a:latin typeface="Lato Light" charset="0"/>
                </a:rPr>
                <a:t>Route</a:t>
              </a:r>
              <a:r>
                <a:rPr lang="es-ES" sz="2400" b="1" dirty="0">
                  <a:latin typeface="Lato Light" charset="0"/>
                </a:rPr>
                <a:t> 53</a:t>
              </a:r>
            </a:p>
          </p:txBody>
        </p:sp>
      </p:grpSp>
      <p:grpSp>
        <p:nvGrpSpPr>
          <p:cNvPr id="31" name="Group 30">
            <a:extLst>
              <a:ext uri="{FF2B5EF4-FFF2-40B4-BE49-F238E27FC236}">
                <a16:creationId xmlns:a16="http://schemas.microsoft.com/office/drawing/2014/main" id="{0E59AFD5-770B-4E2A-8448-6E52BCB3BF1D}"/>
              </a:ext>
            </a:extLst>
          </p:cNvPr>
          <p:cNvGrpSpPr/>
          <p:nvPr/>
        </p:nvGrpSpPr>
        <p:grpSpPr>
          <a:xfrm>
            <a:off x="575668" y="10498829"/>
            <a:ext cx="3642355" cy="900000"/>
            <a:chOff x="575668" y="10498829"/>
            <a:chExt cx="3642355" cy="900000"/>
          </a:xfrm>
        </p:grpSpPr>
        <p:pic>
          <p:nvPicPr>
            <p:cNvPr id="18" name="Picture 17">
              <a:extLst>
                <a:ext uri="{FF2B5EF4-FFF2-40B4-BE49-F238E27FC236}">
                  <a16:creationId xmlns:a16="http://schemas.microsoft.com/office/drawing/2014/main" id="{732189E8-EFFC-4922-89D9-F0C119E2D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668" y="10498829"/>
              <a:ext cx="778380" cy="900000"/>
            </a:xfrm>
            <a:prstGeom prst="rect">
              <a:avLst/>
            </a:prstGeom>
          </p:spPr>
        </p:pic>
        <p:sp>
          <p:nvSpPr>
            <p:cNvPr id="20" name="Rectangle 19">
              <a:extLst>
                <a:ext uri="{FF2B5EF4-FFF2-40B4-BE49-F238E27FC236}">
                  <a16:creationId xmlns:a16="http://schemas.microsoft.com/office/drawing/2014/main" id="{96C824E9-7911-47EB-97D0-851A9358F8E5}"/>
                </a:ext>
              </a:extLst>
            </p:cNvPr>
            <p:cNvSpPr/>
            <p:nvPr/>
          </p:nvSpPr>
          <p:spPr>
            <a:xfrm>
              <a:off x="1718012" y="10717996"/>
              <a:ext cx="2500011" cy="461665"/>
            </a:xfrm>
            <a:prstGeom prst="rect">
              <a:avLst/>
            </a:prstGeom>
          </p:spPr>
          <p:txBody>
            <a:bodyPr wrap="square">
              <a:spAutoFit/>
            </a:bodyPr>
            <a:lstStyle/>
            <a:p>
              <a:pPr algn="just"/>
              <a:r>
                <a:rPr lang="es-ES" sz="2400" b="1" dirty="0">
                  <a:latin typeface="Lato Light" charset="0"/>
                </a:rPr>
                <a:t>RDS</a:t>
              </a:r>
            </a:p>
          </p:txBody>
        </p:sp>
      </p:grpSp>
      <p:grpSp>
        <p:nvGrpSpPr>
          <p:cNvPr id="9" name="Group 8">
            <a:extLst>
              <a:ext uri="{FF2B5EF4-FFF2-40B4-BE49-F238E27FC236}">
                <a16:creationId xmlns:a16="http://schemas.microsoft.com/office/drawing/2014/main" id="{8CE8A38C-479F-4760-959C-A3CFC039FA8F}"/>
              </a:ext>
            </a:extLst>
          </p:cNvPr>
          <p:cNvGrpSpPr/>
          <p:nvPr/>
        </p:nvGrpSpPr>
        <p:grpSpPr>
          <a:xfrm>
            <a:off x="589491" y="4605828"/>
            <a:ext cx="3628532" cy="900000"/>
            <a:chOff x="589491" y="4605828"/>
            <a:chExt cx="3628532" cy="900000"/>
          </a:xfrm>
        </p:grpSpPr>
        <p:pic>
          <p:nvPicPr>
            <p:cNvPr id="10" name="Picture 9">
              <a:extLst>
                <a:ext uri="{FF2B5EF4-FFF2-40B4-BE49-F238E27FC236}">
                  <a16:creationId xmlns:a16="http://schemas.microsoft.com/office/drawing/2014/main" id="{D25162C9-C841-445C-846B-9DDC1DE352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491" y="4605828"/>
              <a:ext cx="750734" cy="900000"/>
            </a:xfrm>
            <a:prstGeom prst="rect">
              <a:avLst/>
            </a:prstGeom>
          </p:spPr>
        </p:pic>
        <p:sp>
          <p:nvSpPr>
            <p:cNvPr id="21" name="Rectangle 20">
              <a:extLst>
                <a:ext uri="{FF2B5EF4-FFF2-40B4-BE49-F238E27FC236}">
                  <a16:creationId xmlns:a16="http://schemas.microsoft.com/office/drawing/2014/main" id="{62A25EC5-8E38-48C5-94B6-2D3BF14CD657}"/>
                </a:ext>
              </a:extLst>
            </p:cNvPr>
            <p:cNvSpPr/>
            <p:nvPr/>
          </p:nvSpPr>
          <p:spPr>
            <a:xfrm>
              <a:off x="1718012" y="4823940"/>
              <a:ext cx="2500011" cy="461665"/>
            </a:xfrm>
            <a:prstGeom prst="rect">
              <a:avLst/>
            </a:prstGeom>
          </p:spPr>
          <p:txBody>
            <a:bodyPr wrap="square">
              <a:spAutoFit/>
            </a:bodyPr>
            <a:lstStyle/>
            <a:p>
              <a:pPr algn="just"/>
              <a:r>
                <a:rPr lang="es-ES" sz="2400" b="1" dirty="0" err="1">
                  <a:latin typeface="Lato Light" charset="0"/>
                </a:rPr>
                <a:t>CloudFront</a:t>
              </a:r>
              <a:endParaRPr lang="es-ES" sz="2400" b="1" dirty="0">
                <a:latin typeface="Lato Light" charset="0"/>
              </a:endParaRPr>
            </a:p>
          </p:txBody>
        </p:sp>
      </p:grpSp>
      <p:grpSp>
        <p:nvGrpSpPr>
          <p:cNvPr id="11" name="Group 10">
            <a:extLst>
              <a:ext uri="{FF2B5EF4-FFF2-40B4-BE49-F238E27FC236}">
                <a16:creationId xmlns:a16="http://schemas.microsoft.com/office/drawing/2014/main" id="{AAD748A5-6BC4-423D-886C-103A495FE13F}"/>
              </a:ext>
            </a:extLst>
          </p:cNvPr>
          <p:cNvGrpSpPr/>
          <p:nvPr/>
        </p:nvGrpSpPr>
        <p:grpSpPr>
          <a:xfrm>
            <a:off x="589858" y="5784428"/>
            <a:ext cx="3628165" cy="900000"/>
            <a:chOff x="589858" y="5784428"/>
            <a:chExt cx="3628165" cy="900000"/>
          </a:xfrm>
        </p:grpSpPr>
        <p:pic>
          <p:nvPicPr>
            <p:cNvPr id="14" name="Picture 13">
              <a:extLst>
                <a:ext uri="{FF2B5EF4-FFF2-40B4-BE49-F238E27FC236}">
                  <a16:creationId xmlns:a16="http://schemas.microsoft.com/office/drawing/2014/main" id="{D1A667AE-5DE2-4BEA-86CF-1E1F1469D1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858" y="5784428"/>
              <a:ext cx="750001" cy="900000"/>
            </a:xfrm>
            <a:prstGeom prst="rect">
              <a:avLst/>
            </a:prstGeom>
          </p:spPr>
        </p:pic>
        <p:sp>
          <p:nvSpPr>
            <p:cNvPr id="22" name="Rectangle 21">
              <a:extLst>
                <a:ext uri="{FF2B5EF4-FFF2-40B4-BE49-F238E27FC236}">
                  <a16:creationId xmlns:a16="http://schemas.microsoft.com/office/drawing/2014/main" id="{1294B358-C835-4B15-B912-EB27FD053356}"/>
                </a:ext>
              </a:extLst>
            </p:cNvPr>
            <p:cNvSpPr/>
            <p:nvPr/>
          </p:nvSpPr>
          <p:spPr>
            <a:xfrm>
              <a:off x="1718012" y="6001484"/>
              <a:ext cx="2500011" cy="461665"/>
            </a:xfrm>
            <a:prstGeom prst="rect">
              <a:avLst/>
            </a:prstGeom>
          </p:spPr>
          <p:txBody>
            <a:bodyPr wrap="square">
              <a:spAutoFit/>
            </a:bodyPr>
            <a:lstStyle/>
            <a:p>
              <a:pPr algn="just"/>
              <a:r>
                <a:rPr lang="es-ES" sz="2400" b="1" dirty="0">
                  <a:latin typeface="Lato Light" charset="0"/>
                </a:rPr>
                <a:t>S3</a:t>
              </a:r>
            </a:p>
          </p:txBody>
        </p:sp>
      </p:grpSp>
      <p:grpSp>
        <p:nvGrpSpPr>
          <p:cNvPr id="26" name="Group 25">
            <a:extLst>
              <a:ext uri="{FF2B5EF4-FFF2-40B4-BE49-F238E27FC236}">
                <a16:creationId xmlns:a16="http://schemas.microsoft.com/office/drawing/2014/main" id="{B76D26E7-4041-450F-B977-F88946974FCC}"/>
              </a:ext>
            </a:extLst>
          </p:cNvPr>
          <p:cNvGrpSpPr/>
          <p:nvPr/>
        </p:nvGrpSpPr>
        <p:grpSpPr>
          <a:xfrm>
            <a:off x="589859" y="6963028"/>
            <a:ext cx="3628163" cy="900000"/>
            <a:chOff x="589859" y="6963028"/>
            <a:chExt cx="3628163" cy="900000"/>
          </a:xfrm>
        </p:grpSpPr>
        <p:pic>
          <p:nvPicPr>
            <p:cNvPr id="15" name="Picture 14">
              <a:extLst>
                <a:ext uri="{FF2B5EF4-FFF2-40B4-BE49-F238E27FC236}">
                  <a16:creationId xmlns:a16="http://schemas.microsoft.com/office/drawing/2014/main" id="{A7A64A65-D54A-430F-A823-FC4B7D09A0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859" y="6963028"/>
              <a:ext cx="749999" cy="900000"/>
            </a:xfrm>
            <a:prstGeom prst="rect">
              <a:avLst/>
            </a:prstGeom>
          </p:spPr>
        </p:pic>
        <p:sp>
          <p:nvSpPr>
            <p:cNvPr id="23" name="Rectangle 22">
              <a:extLst>
                <a:ext uri="{FF2B5EF4-FFF2-40B4-BE49-F238E27FC236}">
                  <a16:creationId xmlns:a16="http://schemas.microsoft.com/office/drawing/2014/main" id="{C55B2BBA-2383-4A36-AC20-1F1FDB1C8499}"/>
                </a:ext>
              </a:extLst>
            </p:cNvPr>
            <p:cNvSpPr/>
            <p:nvPr/>
          </p:nvSpPr>
          <p:spPr>
            <a:xfrm>
              <a:off x="1718011" y="7179028"/>
              <a:ext cx="2500011" cy="468000"/>
            </a:xfrm>
            <a:prstGeom prst="rect">
              <a:avLst/>
            </a:prstGeom>
          </p:spPr>
          <p:txBody>
            <a:bodyPr wrap="square">
              <a:spAutoFit/>
            </a:bodyPr>
            <a:lstStyle/>
            <a:p>
              <a:pPr algn="just"/>
              <a:r>
                <a:rPr lang="es-ES" sz="2400" b="1" dirty="0">
                  <a:latin typeface="Lato Light" charset="0"/>
                </a:rPr>
                <a:t>ELB</a:t>
              </a:r>
            </a:p>
          </p:txBody>
        </p:sp>
      </p:grpSp>
      <p:grpSp>
        <p:nvGrpSpPr>
          <p:cNvPr id="29" name="Group 28">
            <a:extLst>
              <a:ext uri="{FF2B5EF4-FFF2-40B4-BE49-F238E27FC236}">
                <a16:creationId xmlns:a16="http://schemas.microsoft.com/office/drawing/2014/main" id="{3C93F757-6407-4EFA-A4C9-849221E646FE}"/>
              </a:ext>
            </a:extLst>
          </p:cNvPr>
          <p:cNvGrpSpPr/>
          <p:nvPr/>
        </p:nvGrpSpPr>
        <p:grpSpPr>
          <a:xfrm>
            <a:off x="589858" y="8141628"/>
            <a:ext cx="3628165" cy="900000"/>
            <a:chOff x="589858" y="8141628"/>
            <a:chExt cx="3628165" cy="900000"/>
          </a:xfrm>
        </p:grpSpPr>
        <p:pic>
          <p:nvPicPr>
            <p:cNvPr id="16" name="Picture 15">
              <a:extLst>
                <a:ext uri="{FF2B5EF4-FFF2-40B4-BE49-F238E27FC236}">
                  <a16:creationId xmlns:a16="http://schemas.microsoft.com/office/drawing/2014/main" id="{2A07F9ED-26C6-4054-A513-AC329700E2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858" y="8141628"/>
              <a:ext cx="750000" cy="900000"/>
            </a:xfrm>
            <a:prstGeom prst="rect">
              <a:avLst/>
            </a:prstGeom>
          </p:spPr>
        </p:pic>
        <p:sp>
          <p:nvSpPr>
            <p:cNvPr id="24" name="Rectangle 23">
              <a:extLst>
                <a:ext uri="{FF2B5EF4-FFF2-40B4-BE49-F238E27FC236}">
                  <a16:creationId xmlns:a16="http://schemas.microsoft.com/office/drawing/2014/main" id="{947C07C2-D1AC-422C-852B-D53648202237}"/>
                </a:ext>
              </a:extLst>
            </p:cNvPr>
            <p:cNvSpPr/>
            <p:nvPr/>
          </p:nvSpPr>
          <p:spPr>
            <a:xfrm>
              <a:off x="1718012" y="8362907"/>
              <a:ext cx="2500011" cy="461665"/>
            </a:xfrm>
            <a:prstGeom prst="rect">
              <a:avLst/>
            </a:prstGeom>
          </p:spPr>
          <p:txBody>
            <a:bodyPr wrap="square">
              <a:spAutoFit/>
            </a:bodyPr>
            <a:lstStyle/>
            <a:p>
              <a:pPr algn="just"/>
              <a:r>
                <a:rPr lang="es-ES" sz="2400" b="1" dirty="0">
                  <a:latin typeface="Lato Light" charset="0"/>
                </a:rPr>
                <a:t>EC2</a:t>
              </a:r>
            </a:p>
          </p:txBody>
        </p:sp>
      </p:grpSp>
      <p:grpSp>
        <p:nvGrpSpPr>
          <p:cNvPr id="30" name="Group 29">
            <a:extLst>
              <a:ext uri="{FF2B5EF4-FFF2-40B4-BE49-F238E27FC236}">
                <a16:creationId xmlns:a16="http://schemas.microsoft.com/office/drawing/2014/main" id="{394B11E3-03F3-4C76-AF5D-5D8B94815904}"/>
              </a:ext>
            </a:extLst>
          </p:cNvPr>
          <p:cNvGrpSpPr/>
          <p:nvPr/>
        </p:nvGrpSpPr>
        <p:grpSpPr>
          <a:xfrm>
            <a:off x="502002" y="9320228"/>
            <a:ext cx="3716021" cy="900000"/>
            <a:chOff x="502002" y="9320228"/>
            <a:chExt cx="3716021" cy="900000"/>
          </a:xfrm>
        </p:grpSpPr>
        <p:pic>
          <p:nvPicPr>
            <p:cNvPr id="17" name="Picture 16">
              <a:extLst>
                <a:ext uri="{FF2B5EF4-FFF2-40B4-BE49-F238E27FC236}">
                  <a16:creationId xmlns:a16="http://schemas.microsoft.com/office/drawing/2014/main" id="{0A83FAE0-5231-4DB5-93F0-178F50B317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002" y="9320228"/>
              <a:ext cx="925713" cy="900000"/>
            </a:xfrm>
            <a:prstGeom prst="rect">
              <a:avLst/>
            </a:prstGeom>
          </p:spPr>
        </p:pic>
        <p:sp>
          <p:nvSpPr>
            <p:cNvPr id="25" name="Rectangle 24">
              <a:extLst>
                <a:ext uri="{FF2B5EF4-FFF2-40B4-BE49-F238E27FC236}">
                  <a16:creationId xmlns:a16="http://schemas.microsoft.com/office/drawing/2014/main" id="{E72A5A6F-0422-450E-BFE3-7DEE9A350235}"/>
                </a:ext>
              </a:extLst>
            </p:cNvPr>
            <p:cNvSpPr/>
            <p:nvPr/>
          </p:nvSpPr>
          <p:spPr>
            <a:xfrm>
              <a:off x="1718012" y="9540451"/>
              <a:ext cx="2500011" cy="461665"/>
            </a:xfrm>
            <a:prstGeom prst="rect">
              <a:avLst/>
            </a:prstGeom>
          </p:spPr>
          <p:txBody>
            <a:bodyPr wrap="square">
              <a:spAutoFit/>
            </a:bodyPr>
            <a:lstStyle/>
            <a:p>
              <a:pPr algn="just"/>
              <a:r>
                <a:rPr lang="es-ES" sz="2400" b="1" dirty="0">
                  <a:latin typeface="Lato Light" charset="0"/>
                </a:rPr>
                <a:t>Auto </a:t>
              </a:r>
              <a:r>
                <a:rPr lang="es-ES" sz="2400" b="1" dirty="0" err="1">
                  <a:latin typeface="Lato Light" charset="0"/>
                </a:rPr>
                <a:t>Scaling</a:t>
              </a:r>
              <a:endParaRPr lang="es-ES" sz="2400" b="1" dirty="0">
                <a:latin typeface="Lato Light" charset="0"/>
              </a:endParaRPr>
            </a:p>
          </p:txBody>
        </p:sp>
      </p:grpSp>
      <p:grpSp>
        <p:nvGrpSpPr>
          <p:cNvPr id="46" name="Group 45">
            <a:extLst>
              <a:ext uri="{FF2B5EF4-FFF2-40B4-BE49-F238E27FC236}">
                <a16:creationId xmlns:a16="http://schemas.microsoft.com/office/drawing/2014/main" id="{B4546F70-5807-4FD6-9DD4-7311C1A3F9DD}"/>
              </a:ext>
            </a:extLst>
          </p:cNvPr>
          <p:cNvGrpSpPr/>
          <p:nvPr/>
        </p:nvGrpSpPr>
        <p:grpSpPr>
          <a:xfrm>
            <a:off x="5230535" y="10002116"/>
            <a:ext cx="2520000" cy="726357"/>
            <a:chOff x="-4291765" y="5985649"/>
            <a:chExt cx="2520000" cy="726357"/>
          </a:xfrm>
        </p:grpSpPr>
        <p:sp>
          <p:nvSpPr>
            <p:cNvPr id="47" name="Rectangle: Rounded Corners 46">
              <a:extLst>
                <a:ext uri="{FF2B5EF4-FFF2-40B4-BE49-F238E27FC236}">
                  <a16:creationId xmlns:a16="http://schemas.microsoft.com/office/drawing/2014/main" id="{CCE3FE7C-61DD-4A16-BB34-026A8302928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8" name="Picture 12" descr="SecurityInside.info">
              <a:extLst>
                <a:ext uri="{FF2B5EF4-FFF2-40B4-BE49-F238E27FC236}">
                  <a16:creationId xmlns:a16="http://schemas.microsoft.com/office/drawing/2014/main" id="{4626A205-1835-4176-AE45-FCDF2F0D41C6}"/>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0410DDBA-07D3-4EC0-A95D-14A4B0E1C810}"/>
              </a:ext>
            </a:extLst>
          </p:cNvPr>
          <p:cNvGrpSpPr/>
          <p:nvPr/>
        </p:nvGrpSpPr>
        <p:grpSpPr>
          <a:xfrm>
            <a:off x="9010535" y="9857049"/>
            <a:ext cx="2520000" cy="726357"/>
            <a:chOff x="-4291765" y="5985649"/>
            <a:chExt cx="2520000" cy="726357"/>
          </a:xfrm>
        </p:grpSpPr>
        <p:sp>
          <p:nvSpPr>
            <p:cNvPr id="50" name="Rectangle: Rounded Corners 49">
              <a:extLst>
                <a:ext uri="{FF2B5EF4-FFF2-40B4-BE49-F238E27FC236}">
                  <a16:creationId xmlns:a16="http://schemas.microsoft.com/office/drawing/2014/main" id="{EA43632E-CD69-430D-8FEC-A9D3621D9C35}"/>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 name="Picture 12" descr="SecurityInside.info">
              <a:extLst>
                <a:ext uri="{FF2B5EF4-FFF2-40B4-BE49-F238E27FC236}">
                  <a16:creationId xmlns:a16="http://schemas.microsoft.com/office/drawing/2014/main" id="{FE96376C-1B62-4F04-BF30-2FA087360466}"/>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F9EC50F9-F911-4504-B6D2-1774248BB24B}"/>
              </a:ext>
            </a:extLst>
          </p:cNvPr>
          <p:cNvGrpSpPr/>
          <p:nvPr/>
        </p:nvGrpSpPr>
        <p:grpSpPr>
          <a:xfrm>
            <a:off x="8665541" y="4605828"/>
            <a:ext cx="2520000" cy="726357"/>
            <a:chOff x="-4291765" y="5985649"/>
            <a:chExt cx="2520000" cy="726357"/>
          </a:xfrm>
        </p:grpSpPr>
        <p:sp>
          <p:nvSpPr>
            <p:cNvPr id="53" name="Rectangle: Rounded Corners 52">
              <a:extLst>
                <a:ext uri="{FF2B5EF4-FFF2-40B4-BE49-F238E27FC236}">
                  <a16:creationId xmlns:a16="http://schemas.microsoft.com/office/drawing/2014/main" id="{1E663D81-7A10-4FF6-93D3-E08153743D84}"/>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4" name="Picture 12" descr="SecurityInside.info">
              <a:extLst>
                <a:ext uri="{FF2B5EF4-FFF2-40B4-BE49-F238E27FC236}">
                  <a16:creationId xmlns:a16="http://schemas.microsoft.com/office/drawing/2014/main" id="{2814E337-5757-4D7A-969E-7BBD3E2363BA}"/>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399043CF-1C1D-45FF-904E-67081F58595F}"/>
              </a:ext>
            </a:extLst>
          </p:cNvPr>
          <p:cNvGrpSpPr/>
          <p:nvPr/>
        </p:nvGrpSpPr>
        <p:grpSpPr>
          <a:xfrm>
            <a:off x="10928825" y="9205871"/>
            <a:ext cx="2520000" cy="726357"/>
            <a:chOff x="-4291765" y="5985649"/>
            <a:chExt cx="2520000" cy="726357"/>
          </a:xfrm>
        </p:grpSpPr>
        <p:sp>
          <p:nvSpPr>
            <p:cNvPr id="56" name="Rectangle: Rounded Corners 55">
              <a:extLst>
                <a:ext uri="{FF2B5EF4-FFF2-40B4-BE49-F238E27FC236}">
                  <a16:creationId xmlns:a16="http://schemas.microsoft.com/office/drawing/2014/main" id="{E8858AF7-D09E-4145-BA3C-6679F564E38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7" name="Picture 12" descr="SecurityInside.info">
              <a:extLst>
                <a:ext uri="{FF2B5EF4-FFF2-40B4-BE49-F238E27FC236}">
                  <a16:creationId xmlns:a16="http://schemas.microsoft.com/office/drawing/2014/main" id="{140FA260-3EFC-444E-841D-69FDA200FA2E}"/>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851DE6AF-DA6A-4556-81E2-D5FDFB9E260B}"/>
              </a:ext>
            </a:extLst>
          </p:cNvPr>
          <p:cNvGrpSpPr/>
          <p:nvPr/>
        </p:nvGrpSpPr>
        <p:grpSpPr>
          <a:xfrm>
            <a:off x="10863175" y="7409958"/>
            <a:ext cx="2520000" cy="726357"/>
            <a:chOff x="-4291765" y="5985649"/>
            <a:chExt cx="2520000" cy="726357"/>
          </a:xfrm>
        </p:grpSpPr>
        <p:sp>
          <p:nvSpPr>
            <p:cNvPr id="59" name="Rectangle: Rounded Corners 58">
              <a:extLst>
                <a:ext uri="{FF2B5EF4-FFF2-40B4-BE49-F238E27FC236}">
                  <a16:creationId xmlns:a16="http://schemas.microsoft.com/office/drawing/2014/main" id="{C3CAF51D-5FEC-43ED-8200-54BC50D0AC86}"/>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Picture 12" descr="SecurityInside.info">
              <a:extLst>
                <a:ext uri="{FF2B5EF4-FFF2-40B4-BE49-F238E27FC236}">
                  <a16:creationId xmlns:a16="http://schemas.microsoft.com/office/drawing/2014/main" id="{F00F617B-815C-4E6C-9037-4A136B18914C}"/>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8A45E235-5991-4C27-975F-3C97E96B7E47}"/>
              </a:ext>
            </a:extLst>
          </p:cNvPr>
          <p:cNvGrpSpPr/>
          <p:nvPr/>
        </p:nvGrpSpPr>
        <p:grpSpPr>
          <a:xfrm>
            <a:off x="12453185" y="8307914"/>
            <a:ext cx="2520000" cy="726357"/>
            <a:chOff x="-4291765" y="5985649"/>
            <a:chExt cx="2520000" cy="726357"/>
          </a:xfrm>
        </p:grpSpPr>
        <p:sp>
          <p:nvSpPr>
            <p:cNvPr id="62" name="Rectangle: Rounded Corners 61">
              <a:extLst>
                <a:ext uri="{FF2B5EF4-FFF2-40B4-BE49-F238E27FC236}">
                  <a16:creationId xmlns:a16="http://schemas.microsoft.com/office/drawing/2014/main" id="{907485A0-C3EA-40EB-9A28-D47593E139A1}"/>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Picture 12" descr="SecurityInside.info">
              <a:extLst>
                <a:ext uri="{FF2B5EF4-FFF2-40B4-BE49-F238E27FC236}">
                  <a16:creationId xmlns:a16="http://schemas.microsoft.com/office/drawing/2014/main" id="{F8EC0B4E-120E-4A03-BF68-6089498DB18E}"/>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ADC7DE9C-6174-4512-B36B-E92DD5B4EA33}"/>
              </a:ext>
            </a:extLst>
          </p:cNvPr>
          <p:cNvGrpSpPr/>
          <p:nvPr/>
        </p:nvGrpSpPr>
        <p:grpSpPr>
          <a:xfrm>
            <a:off x="15901235" y="3877228"/>
            <a:ext cx="2520000" cy="726357"/>
            <a:chOff x="-4291765" y="5985649"/>
            <a:chExt cx="2520000" cy="726357"/>
          </a:xfrm>
        </p:grpSpPr>
        <p:sp>
          <p:nvSpPr>
            <p:cNvPr id="65" name="Rectangle: Rounded Corners 64">
              <a:extLst>
                <a:ext uri="{FF2B5EF4-FFF2-40B4-BE49-F238E27FC236}">
                  <a16:creationId xmlns:a16="http://schemas.microsoft.com/office/drawing/2014/main" id="{C2E4A62B-4874-40BC-A760-88A9E789681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Picture 12" descr="SecurityInside.info">
              <a:extLst>
                <a:ext uri="{FF2B5EF4-FFF2-40B4-BE49-F238E27FC236}">
                  <a16:creationId xmlns:a16="http://schemas.microsoft.com/office/drawing/2014/main" id="{1495F8DB-B227-4887-9193-1CE3013475C0}"/>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91F99E76-8989-4C9A-81F3-6015398791E8}"/>
              </a:ext>
            </a:extLst>
          </p:cNvPr>
          <p:cNvGrpSpPr/>
          <p:nvPr/>
        </p:nvGrpSpPr>
        <p:grpSpPr>
          <a:xfrm>
            <a:off x="19977935" y="6131643"/>
            <a:ext cx="2520000" cy="726357"/>
            <a:chOff x="-4291765" y="5985649"/>
            <a:chExt cx="2520000" cy="726357"/>
          </a:xfrm>
        </p:grpSpPr>
        <p:sp>
          <p:nvSpPr>
            <p:cNvPr id="68" name="Rectangle: Rounded Corners 67">
              <a:extLst>
                <a:ext uri="{FF2B5EF4-FFF2-40B4-BE49-F238E27FC236}">
                  <a16:creationId xmlns:a16="http://schemas.microsoft.com/office/drawing/2014/main" id="{D6EF361E-E43E-4973-B9B8-C6E521CBB22D}"/>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9" name="Picture 12" descr="SecurityInside.info">
              <a:extLst>
                <a:ext uri="{FF2B5EF4-FFF2-40B4-BE49-F238E27FC236}">
                  <a16:creationId xmlns:a16="http://schemas.microsoft.com/office/drawing/2014/main" id="{88BF994F-B81B-40A5-8B51-4CCBCB3D4440}"/>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B9550A3C-912C-4CF5-944E-8E33A084AF5B}"/>
              </a:ext>
            </a:extLst>
          </p:cNvPr>
          <p:cNvGrpSpPr/>
          <p:nvPr/>
        </p:nvGrpSpPr>
        <p:grpSpPr>
          <a:xfrm>
            <a:off x="17787185" y="5100220"/>
            <a:ext cx="2520000" cy="726357"/>
            <a:chOff x="-4291765" y="5985649"/>
            <a:chExt cx="2520000" cy="726357"/>
          </a:xfrm>
        </p:grpSpPr>
        <p:sp>
          <p:nvSpPr>
            <p:cNvPr id="71" name="Rectangle: Rounded Corners 70">
              <a:extLst>
                <a:ext uri="{FF2B5EF4-FFF2-40B4-BE49-F238E27FC236}">
                  <a16:creationId xmlns:a16="http://schemas.microsoft.com/office/drawing/2014/main" id="{37DAA71C-695E-4039-B712-8D485BC31CBF}"/>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2" name="Picture 12" descr="SecurityInside.info">
              <a:extLst>
                <a:ext uri="{FF2B5EF4-FFF2-40B4-BE49-F238E27FC236}">
                  <a16:creationId xmlns:a16="http://schemas.microsoft.com/office/drawing/2014/main" id="{B02F32B6-B132-4E42-A0DE-8604141A17A8}"/>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6D40242A-9306-4272-910F-A58C48B34D6E}"/>
              </a:ext>
            </a:extLst>
          </p:cNvPr>
          <p:cNvGrpSpPr/>
          <p:nvPr/>
        </p:nvGrpSpPr>
        <p:grpSpPr>
          <a:xfrm>
            <a:off x="14346766" y="5312826"/>
            <a:ext cx="2520000" cy="726357"/>
            <a:chOff x="-4291765" y="5985649"/>
            <a:chExt cx="2520000" cy="726357"/>
          </a:xfrm>
        </p:grpSpPr>
        <p:sp>
          <p:nvSpPr>
            <p:cNvPr id="74" name="Rectangle: Rounded Corners 73">
              <a:extLst>
                <a:ext uri="{FF2B5EF4-FFF2-40B4-BE49-F238E27FC236}">
                  <a16:creationId xmlns:a16="http://schemas.microsoft.com/office/drawing/2014/main" id="{90D7EF35-67F6-456B-BE4C-A27C7DA24699}"/>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Picture 12" descr="SecurityInside.info">
              <a:extLst>
                <a:ext uri="{FF2B5EF4-FFF2-40B4-BE49-F238E27FC236}">
                  <a16:creationId xmlns:a16="http://schemas.microsoft.com/office/drawing/2014/main" id="{20BAA5E2-63CC-49B7-B6EA-07F02F3DE111}"/>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A71A9B28-716B-47CE-A9CD-5EE5561B6048}"/>
              </a:ext>
            </a:extLst>
          </p:cNvPr>
          <p:cNvGrpSpPr/>
          <p:nvPr/>
        </p:nvGrpSpPr>
        <p:grpSpPr>
          <a:xfrm>
            <a:off x="14638102" y="7186947"/>
            <a:ext cx="2520000" cy="726357"/>
            <a:chOff x="-4291765" y="5985649"/>
            <a:chExt cx="2520000" cy="726357"/>
          </a:xfrm>
        </p:grpSpPr>
        <p:sp>
          <p:nvSpPr>
            <p:cNvPr id="80" name="Rectangle: Rounded Corners 79">
              <a:extLst>
                <a:ext uri="{FF2B5EF4-FFF2-40B4-BE49-F238E27FC236}">
                  <a16:creationId xmlns:a16="http://schemas.microsoft.com/office/drawing/2014/main" id="{58219FAE-825A-4ADD-AFE9-1255DDB80275}"/>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1" name="Picture 12" descr="SecurityInside.info">
              <a:extLst>
                <a:ext uri="{FF2B5EF4-FFF2-40B4-BE49-F238E27FC236}">
                  <a16:creationId xmlns:a16="http://schemas.microsoft.com/office/drawing/2014/main" id="{C0040174-AA68-4F57-8338-FF8EF466F101}"/>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70128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p:cTn id="25" dur="500" fill="hold"/>
                                        <p:tgtEl>
                                          <p:spTgt spid="55"/>
                                        </p:tgtEl>
                                        <p:attrNameLst>
                                          <p:attrName>ppt_w</p:attrName>
                                        </p:attrNameLst>
                                      </p:cBhvr>
                                      <p:tavLst>
                                        <p:tav tm="0">
                                          <p:val>
                                            <p:fltVal val="0"/>
                                          </p:val>
                                        </p:tav>
                                        <p:tav tm="100000">
                                          <p:val>
                                            <p:strVal val="#ppt_w"/>
                                          </p:val>
                                        </p:tav>
                                      </p:tavLst>
                                    </p:anim>
                                    <p:anim calcmode="lin" valueType="num">
                                      <p:cBhvr>
                                        <p:cTn id="26" dur="500" fill="hold"/>
                                        <p:tgtEl>
                                          <p:spTgt spid="55"/>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anim calcmode="lin" valueType="num">
                                      <p:cBhvr>
                                        <p:cTn id="29" dur="500" fill="hold"/>
                                        <p:tgtEl>
                                          <p:spTgt spid="79"/>
                                        </p:tgtEl>
                                        <p:attrNameLst>
                                          <p:attrName>ppt_w</p:attrName>
                                        </p:attrNameLst>
                                      </p:cBhvr>
                                      <p:tavLst>
                                        <p:tav tm="0">
                                          <p:val>
                                            <p:fltVal val="0"/>
                                          </p:val>
                                        </p:tav>
                                        <p:tav tm="100000">
                                          <p:val>
                                            <p:strVal val="#ppt_w"/>
                                          </p:val>
                                        </p:tav>
                                      </p:tavLst>
                                    </p:anim>
                                    <p:anim calcmode="lin" valueType="num">
                                      <p:cBhvr>
                                        <p:cTn id="30" dur="500" fill="hold"/>
                                        <p:tgtEl>
                                          <p:spTgt spid="79"/>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fltVal val="0"/>
                                          </p:val>
                                        </p:tav>
                                        <p:tav tm="100000">
                                          <p:val>
                                            <p:strVal val="#ppt_w"/>
                                          </p:val>
                                        </p:tav>
                                      </p:tavLst>
                                    </p:anim>
                                    <p:anim calcmode="lin" valueType="num">
                                      <p:cBhvr>
                                        <p:cTn id="36" dur="500" fill="hold"/>
                                        <p:tgtEl>
                                          <p:spTgt spid="58"/>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p:cTn id="53" dur="500" fill="hold"/>
                                        <p:tgtEl>
                                          <p:spTgt spid="64"/>
                                        </p:tgtEl>
                                        <p:attrNameLst>
                                          <p:attrName>ppt_w</p:attrName>
                                        </p:attrNameLst>
                                      </p:cBhvr>
                                      <p:tavLst>
                                        <p:tav tm="0">
                                          <p:val>
                                            <p:fltVal val="0"/>
                                          </p:val>
                                        </p:tav>
                                        <p:tav tm="100000">
                                          <p:val>
                                            <p:strVal val="#ppt_w"/>
                                          </p:val>
                                        </p:tav>
                                      </p:tavLst>
                                    </p:anim>
                                    <p:anim calcmode="lin" valueType="num">
                                      <p:cBhvr>
                                        <p:cTn id="54" dur="500" fill="hold"/>
                                        <p:tgtEl>
                                          <p:spTgt spid="64"/>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500" fill="hold"/>
                                        <p:tgtEl>
                                          <p:spTgt spid="70"/>
                                        </p:tgtEl>
                                        <p:attrNameLst>
                                          <p:attrName>ppt_w</p:attrName>
                                        </p:attrNameLst>
                                      </p:cBhvr>
                                      <p:tavLst>
                                        <p:tav tm="0">
                                          <p:val>
                                            <p:fltVal val="0"/>
                                          </p:val>
                                        </p:tav>
                                        <p:tav tm="100000">
                                          <p:val>
                                            <p:strVal val="#ppt_w"/>
                                          </p:val>
                                        </p:tav>
                                      </p:tavLst>
                                    </p:anim>
                                    <p:anim calcmode="lin" valueType="num">
                                      <p:cBhvr>
                                        <p:cTn id="60" dur="500" fill="hold"/>
                                        <p:tgtEl>
                                          <p:spTgt spid="70"/>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nodeType="clickEffect">
                                  <p:stCondLst>
                                    <p:cond delay="0"/>
                                  </p:stCondLst>
                                  <p:childTnLst>
                                    <p:set>
                                      <p:cBhvr>
                                        <p:cTn id="64" dur="1" fill="hold">
                                          <p:stCondLst>
                                            <p:cond delay="0"/>
                                          </p:stCondLst>
                                        </p:cTn>
                                        <p:tgtEl>
                                          <p:spTgt spid="67"/>
                                        </p:tgtEl>
                                        <p:attrNameLst>
                                          <p:attrName>style.visibility</p:attrName>
                                        </p:attrNameLst>
                                      </p:cBhvr>
                                      <p:to>
                                        <p:strVal val="visible"/>
                                      </p:to>
                                    </p:set>
                                    <p:anim calcmode="lin" valueType="num">
                                      <p:cBhvr>
                                        <p:cTn id="65" dur="500" fill="hold"/>
                                        <p:tgtEl>
                                          <p:spTgt spid="67"/>
                                        </p:tgtEl>
                                        <p:attrNameLst>
                                          <p:attrName>ppt_w</p:attrName>
                                        </p:attrNameLst>
                                      </p:cBhvr>
                                      <p:tavLst>
                                        <p:tav tm="0">
                                          <p:val>
                                            <p:fltVal val="0"/>
                                          </p:val>
                                        </p:tav>
                                        <p:tav tm="100000">
                                          <p:val>
                                            <p:strVal val="#ppt_w"/>
                                          </p:val>
                                        </p:tav>
                                      </p:tavLst>
                                    </p:anim>
                                    <p:anim calcmode="lin" valueType="num">
                                      <p:cBhvr>
                                        <p:cTn id="66" dur="500" fill="hold"/>
                                        <p:tgtEl>
                                          <p:spTgt spid="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A29B81-074B-4268-99B0-A64113DFF779}"/>
              </a:ext>
            </a:extLst>
          </p:cNvPr>
          <p:cNvGrpSpPr/>
          <p:nvPr/>
        </p:nvGrpSpPr>
        <p:grpSpPr>
          <a:xfrm>
            <a:off x="312686" y="1868145"/>
            <a:ext cx="4218722" cy="10728000"/>
            <a:chOff x="312686" y="2045127"/>
            <a:chExt cx="4218722" cy="10728000"/>
          </a:xfrm>
        </p:grpSpPr>
        <p:grpSp>
          <p:nvGrpSpPr>
            <p:cNvPr id="6" name="Group 5">
              <a:extLst>
                <a:ext uri="{FF2B5EF4-FFF2-40B4-BE49-F238E27FC236}">
                  <a16:creationId xmlns:a16="http://schemas.microsoft.com/office/drawing/2014/main" id="{0C175DF5-5492-46F9-8652-FDB25BBF0D2E}"/>
                </a:ext>
              </a:extLst>
            </p:cNvPr>
            <p:cNvGrpSpPr/>
            <p:nvPr/>
          </p:nvGrpSpPr>
          <p:grpSpPr>
            <a:xfrm>
              <a:off x="319408" y="2045127"/>
              <a:ext cx="4212000" cy="10728000"/>
              <a:chOff x="319408" y="2045127"/>
              <a:chExt cx="4212000" cy="10728000"/>
            </a:xfrm>
          </p:grpSpPr>
          <p:sp>
            <p:nvSpPr>
              <p:cNvPr id="5" name="Rectangle: Rounded Corners 4">
                <a:extLst>
                  <a:ext uri="{FF2B5EF4-FFF2-40B4-BE49-F238E27FC236}">
                    <a16:creationId xmlns:a16="http://schemas.microsoft.com/office/drawing/2014/main" id="{77A925C8-C787-4AEE-BF99-96D5F6886AF9}"/>
                  </a:ext>
                </a:extLst>
              </p:cNvPr>
              <p:cNvSpPr/>
              <p:nvPr/>
            </p:nvSpPr>
            <p:spPr>
              <a:xfrm>
                <a:off x="319408" y="2045127"/>
                <a:ext cx="4212000" cy="10728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reeform 149">
                <a:extLst>
                  <a:ext uri="{FF2B5EF4-FFF2-40B4-BE49-F238E27FC236}">
                    <a16:creationId xmlns:a16="http://schemas.microsoft.com/office/drawing/2014/main" id="{F93FC652-80EA-4742-8117-074FCEBA878F}"/>
                  </a:ext>
                </a:extLst>
              </p:cNvPr>
              <p:cNvSpPr>
                <a:spLocks noChangeArrowheads="1"/>
              </p:cNvSpPr>
              <p:nvPr/>
            </p:nvSpPr>
            <p:spPr bwMode="auto">
              <a:xfrm>
                <a:off x="319408" y="2045127"/>
                <a:ext cx="3492000" cy="684000"/>
              </a:xfrm>
              <a:custGeom>
                <a:avLst/>
                <a:gdLst>
                  <a:gd name="T0" fmla="*/ 162 w 1595"/>
                  <a:gd name="T1" fmla="*/ 0 h 1596"/>
                  <a:gd name="T2" fmla="*/ 162 w 1595"/>
                  <a:gd name="T3" fmla="*/ 0 h 1596"/>
                  <a:gd name="T4" fmla="*/ 0 w 1595"/>
                  <a:gd name="T5" fmla="*/ 163 h 1596"/>
                  <a:gd name="T6" fmla="*/ 0 w 1595"/>
                  <a:gd name="T7" fmla="*/ 1595 h 1596"/>
                  <a:gd name="T8" fmla="*/ 1594 w 1595"/>
                  <a:gd name="T9" fmla="*/ 0 h 1596"/>
                  <a:gd name="T10" fmla="*/ 162 w 1595"/>
                  <a:gd name="T11" fmla="*/ 0 h 1596"/>
                </a:gdLst>
                <a:ahLst/>
                <a:cxnLst>
                  <a:cxn ang="0">
                    <a:pos x="T0" y="T1"/>
                  </a:cxn>
                  <a:cxn ang="0">
                    <a:pos x="T2" y="T3"/>
                  </a:cxn>
                  <a:cxn ang="0">
                    <a:pos x="T4" y="T5"/>
                  </a:cxn>
                  <a:cxn ang="0">
                    <a:pos x="T6" y="T7"/>
                  </a:cxn>
                  <a:cxn ang="0">
                    <a:pos x="T8" y="T9"/>
                  </a:cxn>
                  <a:cxn ang="0">
                    <a:pos x="T10" y="T11"/>
                  </a:cxn>
                </a:cxnLst>
                <a:rect l="0" t="0" r="r" b="b"/>
                <a:pathLst>
                  <a:path w="1595" h="1596">
                    <a:moveTo>
                      <a:pt x="162" y="0"/>
                    </a:moveTo>
                    <a:lnTo>
                      <a:pt x="162" y="0"/>
                    </a:lnTo>
                    <a:cubicBezTo>
                      <a:pt x="72" y="0"/>
                      <a:pt x="0" y="73"/>
                      <a:pt x="0" y="163"/>
                    </a:cubicBezTo>
                    <a:cubicBezTo>
                      <a:pt x="0" y="1595"/>
                      <a:pt x="0" y="1595"/>
                      <a:pt x="0" y="1595"/>
                    </a:cubicBezTo>
                    <a:cubicBezTo>
                      <a:pt x="881" y="1595"/>
                      <a:pt x="1594" y="882"/>
                      <a:pt x="1594" y="0"/>
                    </a:cubicBezTo>
                    <a:lnTo>
                      <a:pt x="162" y="0"/>
                    </a:lnTo>
                  </a:path>
                </a:pathLst>
              </a:custGeom>
              <a:solidFill>
                <a:srgbClr val="06113F"/>
              </a:solidFill>
              <a:ln>
                <a:noFill/>
              </a:ln>
              <a:effectLst/>
            </p:spPr>
            <p:txBody>
              <a:bodyPr wrap="none" anchor="ctr"/>
              <a:lstStyle/>
              <a:p>
                <a:endParaRPr lang="en-US" sz="7197"/>
              </a:p>
            </p:txBody>
          </p:sp>
          <p:sp>
            <p:nvSpPr>
              <p:cNvPr id="32" name="Shape 2618">
                <a:extLst>
                  <a:ext uri="{FF2B5EF4-FFF2-40B4-BE49-F238E27FC236}">
                    <a16:creationId xmlns:a16="http://schemas.microsoft.com/office/drawing/2014/main" id="{EF1A1618-A86A-4227-83C7-5572562A0920}"/>
                  </a:ext>
                </a:extLst>
              </p:cNvPr>
              <p:cNvSpPr/>
              <p:nvPr/>
            </p:nvSpPr>
            <p:spPr>
              <a:xfrm>
                <a:off x="3696833" y="2250477"/>
                <a:ext cx="587249" cy="58733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FF6F6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Lato Light" charset="0"/>
                  <a:ea typeface="Lato Light" charset="0"/>
                  <a:cs typeface="Lato Light" charset="0"/>
                </a:endParaRPr>
              </a:p>
            </p:txBody>
          </p:sp>
        </p:grpSp>
        <p:sp>
          <p:nvSpPr>
            <p:cNvPr id="28" name="TextBox 27">
              <a:extLst>
                <a:ext uri="{FF2B5EF4-FFF2-40B4-BE49-F238E27FC236}">
                  <a16:creationId xmlns:a16="http://schemas.microsoft.com/office/drawing/2014/main" id="{8CB4B0EC-42C1-4BF6-94B2-E51FF8220C0B}"/>
                </a:ext>
              </a:extLst>
            </p:cNvPr>
            <p:cNvSpPr txBox="1"/>
            <p:nvPr/>
          </p:nvSpPr>
          <p:spPr>
            <a:xfrm>
              <a:off x="312686" y="2125700"/>
              <a:ext cx="1851789" cy="492443"/>
            </a:xfrm>
            <a:prstGeom prst="rect">
              <a:avLst/>
            </a:prstGeom>
            <a:noFill/>
          </p:spPr>
          <p:txBody>
            <a:bodyPr wrap="none" rtlCol="0" anchor="ctr" anchorCtr="0">
              <a:spAutoFit/>
            </a:bodyPr>
            <a:lstStyle/>
            <a:p>
              <a:pPr algn="ctr"/>
              <a:r>
                <a:rPr lang="en-US" sz="2600" b="1" dirty="0">
                  <a:solidFill>
                    <a:schemeClr val="bg1"/>
                  </a:solidFill>
                  <a:latin typeface="Lato Black" charset="0"/>
                  <a:ea typeface="Lato Black" charset="0"/>
                  <a:cs typeface="Lato Black" charset="0"/>
                </a:rPr>
                <a:t>SERVICIOS</a:t>
              </a:r>
            </a:p>
          </p:txBody>
        </p:sp>
      </p:grpSp>
      <p:sp>
        <p:nvSpPr>
          <p:cNvPr id="3" name="TextBox 2">
            <a:extLst>
              <a:ext uri="{FF2B5EF4-FFF2-40B4-BE49-F238E27FC236}">
                <a16:creationId xmlns:a16="http://schemas.microsoft.com/office/drawing/2014/main" id="{25F3A153-B878-4E31-B92C-288FD75BB5CB}"/>
              </a:ext>
            </a:extLst>
          </p:cNvPr>
          <p:cNvSpPr txBox="1"/>
          <p:nvPr/>
        </p:nvSpPr>
        <p:spPr>
          <a:xfrm>
            <a:off x="5487054" y="58801"/>
            <a:ext cx="13403569"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Ejemplos de arquitectura</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264536" y="1224292"/>
            <a:ext cx="9889893"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Alta computación para servicios financieros</a:t>
            </a:r>
            <a:endParaRPr lang="es-ES" sz="3600" b="1" dirty="0">
              <a:solidFill>
                <a:schemeClr val="accent1"/>
              </a:solidFill>
              <a:latin typeface="Lato Light"/>
              <a:cs typeface="Lato Light"/>
            </a:endParaRPr>
          </a:p>
        </p:txBody>
      </p:sp>
      <p:grpSp>
        <p:nvGrpSpPr>
          <p:cNvPr id="20" name="Group 19">
            <a:extLst>
              <a:ext uri="{FF2B5EF4-FFF2-40B4-BE49-F238E27FC236}">
                <a16:creationId xmlns:a16="http://schemas.microsoft.com/office/drawing/2014/main" id="{2E89B168-ED23-4DC7-B44A-44060D821578}"/>
              </a:ext>
            </a:extLst>
          </p:cNvPr>
          <p:cNvGrpSpPr/>
          <p:nvPr/>
        </p:nvGrpSpPr>
        <p:grpSpPr>
          <a:xfrm>
            <a:off x="621458" y="9328386"/>
            <a:ext cx="3533372" cy="900000"/>
            <a:chOff x="621458" y="9328386"/>
            <a:chExt cx="3533372" cy="900000"/>
          </a:xfrm>
        </p:grpSpPr>
        <p:pic>
          <p:nvPicPr>
            <p:cNvPr id="14" name="Picture 13">
              <a:extLst>
                <a:ext uri="{FF2B5EF4-FFF2-40B4-BE49-F238E27FC236}">
                  <a16:creationId xmlns:a16="http://schemas.microsoft.com/office/drawing/2014/main" id="{D1A667AE-5DE2-4BEA-86CF-1E1F1469D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58" y="9328386"/>
              <a:ext cx="750001" cy="900000"/>
            </a:xfrm>
            <a:prstGeom prst="rect">
              <a:avLst/>
            </a:prstGeom>
          </p:spPr>
        </p:pic>
        <p:sp>
          <p:nvSpPr>
            <p:cNvPr id="22" name="Rectangle 21">
              <a:extLst>
                <a:ext uri="{FF2B5EF4-FFF2-40B4-BE49-F238E27FC236}">
                  <a16:creationId xmlns:a16="http://schemas.microsoft.com/office/drawing/2014/main" id="{1294B358-C835-4B15-B912-EB27FD053356}"/>
                </a:ext>
              </a:extLst>
            </p:cNvPr>
            <p:cNvSpPr/>
            <p:nvPr/>
          </p:nvSpPr>
          <p:spPr>
            <a:xfrm>
              <a:off x="1654819" y="9537680"/>
              <a:ext cx="2500011" cy="461665"/>
            </a:xfrm>
            <a:prstGeom prst="rect">
              <a:avLst/>
            </a:prstGeom>
          </p:spPr>
          <p:txBody>
            <a:bodyPr wrap="square">
              <a:spAutoFit/>
            </a:bodyPr>
            <a:lstStyle/>
            <a:p>
              <a:pPr algn="just"/>
              <a:r>
                <a:rPr lang="es-ES" sz="2400" b="1" dirty="0">
                  <a:latin typeface="Lato Light" charset="0"/>
                </a:rPr>
                <a:t>S3</a:t>
              </a:r>
            </a:p>
          </p:txBody>
        </p:sp>
      </p:grpSp>
      <p:grpSp>
        <p:nvGrpSpPr>
          <p:cNvPr id="2" name="Group 1">
            <a:extLst>
              <a:ext uri="{FF2B5EF4-FFF2-40B4-BE49-F238E27FC236}">
                <a16:creationId xmlns:a16="http://schemas.microsoft.com/office/drawing/2014/main" id="{DCA9AC65-8109-44EB-85A0-E89692124C81}"/>
              </a:ext>
            </a:extLst>
          </p:cNvPr>
          <p:cNvGrpSpPr/>
          <p:nvPr/>
        </p:nvGrpSpPr>
        <p:grpSpPr>
          <a:xfrm>
            <a:off x="621458" y="3308376"/>
            <a:ext cx="3533372" cy="900000"/>
            <a:chOff x="621458" y="3308376"/>
            <a:chExt cx="3533372" cy="900000"/>
          </a:xfrm>
        </p:grpSpPr>
        <p:pic>
          <p:nvPicPr>
            <p:cNvPr id="16" name="Picture 15">
              <a:extLst>
                <a:ext uri="{FF2B5EF4-FFF2-40B4-BE49-F238E27FC236}">
                  <a16:creationId xmlns:a16="http://schemas.microsoft.com/office/drawing/2014/main" id="{2A07F9ED-26C6-4054-A513-AC329700E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458" y="3308376"/>
              <a:ext cx="750000" cy="900000"/>
            </a:xfrm>
            <a:prstGeom prst="rect">
              <a:avLst/>
            </a:prstGeom>
          </p:spPr>
        </p:pic>
        <p:sp>
          <p:nvSpPr>
            <p:cNvPr id="24" name="Rectangle 23">
              <a:extLst>
                <a:ext uri="{FF2B5EF4-FFF2-40B4-BE49-F238E27FC236}">
                  <a16:creationId xmlns:a16="http://schemas.microsoft.com/office/drawing/2014/main" id="{947C07C2-D1AC-422C-852B-D53648202237}"/>
                </a:ext>
              </a:extLst>
            </p:cNvPr>
            <p:cNvSpPr/>
            <p:nvPr/>
          </p:nvSpPr>
          <p:spPr>
            <a:xfrm>
              <a:off x="1654819" y="3529655"/>
              <a:ext cx="2500011" cy="461665"/>
            </a:xfrm>
            <a:prstGeom prst="rect">
              <a:avLst/>
            </a:prstGeom>
          </p:spPr>
          <p:txBody>
            <a:bodyPr wrap="square">
              <a:spAutoFit/>
            </a:bodyPr>
            <a:lstStyle/>
            <a:p>
              <a:pPr algn="just"/>
              <a:r>
                <a:rPr lang="es-ES" sz="2400" b="1" dirty="0">
                  <a:latin typeface="Lato Light" charset="0"/>
                </a:rPr>
                <a:t>EC2</a:t>
              </a:r>
            </a:p>
          </p:txBody>
        </p:sp>
      </p:grpSp>
      <p:grpSp>
        <p:nvGrpSpPr>
          <p:cNvPr id="8" name="Group 7">
            <a:extLst>
              <a:ext uri="{FF2B5EF4-FFF2-40B4-BE49-F238E27FC236}">
                <a16:creationId xmlns:a16="http://schemas.microsoft.com/office/drawing/2014/main" id="{D00ED7EA-6E69-4AD0-B2A5-7A3193432B21}"/>
              </a:ext>
            </a:extLst>
          </p:cNvPr>
          <p:cNvGrpSpPr/>
          <p:nvPr/>
        </p:nvGrpSpPr>
        <p:grpSpPr>
          <a:xfrm>
            <a:off x="607268" y="4512378"/>
            <a:ext cx="3547562" cy="900000"/>
            <a:chOff x="607268" y="4512378"/>
            <a:chExt cx="3547562" cy="900000"/>
          </a:xfrm>
        </p:grpSpPr>
        <p:pic>
          <p:nvPicPr>
            <p:cNvPr id="29" name="Picture 28">
              <a:extLst>
                <a:ext uri="{FF2B5EF4-FFF2-40B4-BE49-F238E27FC236}">
                  <a16:creationId xmlns:a16="http://schemas.microsoft.com/office/drawing/2014/main" id="{28679007-485E-4D05-B836-3A5E84964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268" y="4512378"/>
              <a:ext cx="778380" cy="900000"/>
            </a:xfrm>
            <a:prstGeom prst="rect">
              <a:avLst/>
            </a:prstGeom>
          </p:spPr>
        </p:pic>
        <p:sp>
          <p:nvSpPr>
            <p:cNvPr id="30" name="Rectangle 29">
              <a:extLst>
                <a:ext uri="{FF2B5EF4-FFF2-40B4-BE49-F238E27FC236}">
                  <a16:creationId xmlns:a16="http://schemas.microsoft.com/office/drawing/2014/main" id="{1BB50F25-04D0-4435-95B7-948F6639B1D5}"/>
                </a:ext>
              </a:extLst>
            </p:cNvPr>
            <p:cNvSpPr/>
            <p:nvPr/>
          </p:nvSpPr>
          <p:spPr>
            <a:xfrm>
              <a:off x="1654819" y="4731260"/>
              <a:ext cx="2500011" cy="461665"/>
            </a:xfrm>
            <a:prstGeom prst="rect">
              <a:avLst/>
            </a:prstGeom>
          </p:spPr>
          <p:txBody>
            <a:bodyPr wrap="square">
              <a:spAutoFit/>
            </a:bodyPr>
            <a:lstStyle/>
            <a:p>
              <a:pPr algn="just"/>
              <a:r>
                <a:rPr lang="es-ES" sz="2400" b="1" dirty="0">
                  <a:latin typeface="Lato Light" charset="0"/>
                </a:rPr>
                <a:t>RDS</a:t>
              </a:r>
            </a:p>
          </p:txBody>
        </p:sp>
      </p:grpSp>
      <p:pic>
        <p:nvPicPr>
          <p:cNvPr id="4" name="Picture 3">
            <a:extLst>
              <a:ext uri="{FF2B5EF4-FFF2-40B4-BE49-F238E27FC236}">
                <a16:creationId xmlns:a16="http://schemas.microsoft.com/office/drawing/2014/main" id="{EF8D3055-B67B-4303-83D2-1A97D523AAC2}"/>
              </a:ext>
            </a:extLst>
          </p:cNvPr>
          <p:cNvPicPr>
            <a:picLocks noChangeAspect="1"/>
          </p:cNvPicPr>
          <p:nvPr/>
        </p:nvPicPr>
        <p:blipFill>
          <a:blip r:embed="rId6"/>
          <a:stretch>
            <a:fillRect/>
          </a:stretch>
        </p:blipFill>
        <p:spPr>
          <a:xfrm>
            <a:off x="4648236" y="2792084"/>
            <a:ext cx="19473190" cy="9376899"/>
          </a:xfrm>
          <a:prstGeom prst="rect">
            <a:avLst/>
          </a:prstGeom>
        </p:spPr>
      </p:pic>
      <p:grpSp>
        <p:nvGrpSpPr>
          <p:cNvPr id="11" name="Group 10">
            <a:extLst>
              <a:ext uri="{FF2B5EF4-FFF2-40B4-BE49-F238E27FC236}">
                <a16:creationId xmlns:a16="http://schemas.microsoft.com/office/drawing/2014/main" id="{6F57BDE4-CA45-4021-A3B4-4558C80F4207}"/>
              </a:ext>
            </a:extLst>
          </p:cNvPr>
          <p:cNvGrpSpPr/>
          <p:nvPr/>
        </p:nvGrpSpPr>
        <p:grpSpPr>
          <a:xfrm>
            <a:off x="590209" y="5716380"/>
            <a:ext cx="3564621" cy="900000"/>
            <a:chOff x="590209" y="5716380"/>
            <a:chExt cx="3564621" cy="900000"/>
          </a:xfrm>
        </p:grpSpPr>
        <p:pic>
          <p:nvPicPr>
            <p:cNvPr id="26" name="Picture 25">
              <a:extLst>
                <a:ext uri="{FF2B5EF4-FFF2-40B4-BE49-F238E27FC236}">
                  <a16:creationId xmlns:a16="http://schemas.microsoft.com/office/drawing/2014/main" id="{DFE8D945-4E49-45DA-9538-634309F496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209" y="5716380"/>
              <a:ext cx="812499" cy="900000"/>
            </a:xfrm>
            <a:prstGeom prst="rect">
              <a:avLst/>
            </a:prstGeom>
          </p:spPr>
        </p:pic>
        <p:sp>
          <p:nvSpPr>
            <p:cNvPr id="35" name="Rectangle 34">
              <a:extLst>
                <a:ext uri="{FF2B5EF4-FFF2-40B4-BE49-F238E27FC236}">
                  <a16:creationId xmlns:a16="http://schemas.microsoft.com/office/drawing/2014/main" id="{E045B378-6E15-4BF8-8057-BFDDD3B8D306}"/>
                </a:ext>
              </a:extLst>
            </p:cNvPr>
            <p:cNvSpPr/>
            <p:nvPr/>
          </p:nvSpPr>
          <p:spPr>
            <a:xfrm>
              <a:off x="1654819" y="5932865"/>
              <a:ext cx="2500011" cy="461665"/>
            </a:xfrm>
            <a:prstGeom prst="rect">
              <a:avLst/>
            </a:prstGeom>
          </p:spPr>
          <p:txBody>
            <a:bodyPr wrap="square">
              <a:spAutoFit/>
            </a:bodyPr>
            <a:lstStyle/>
            <a:p>
              <a:pPr algn="just"/>
              <a:r>
                <a:rPr lang="es-ES" sz="2400" b="1" dirty="0">
                  <a:latin typeface="Lato Light" charset="0"/>
                </a:rPr>
                <a:t>DynamoDB</a:t>
              </a:r>
            </a:p>
          </p:txBody>
        </p:sp>
      </p:grpSp>
      <p:grpSp>
        <p:nvGrpSpPr>
          <p:cNvPr id="17" name="Group 16">
            <a:extLst>
              <a:ext uri="{FF2B5EF4-FFF2-40B4-BE49-F238E27FC236}">
                <a16:creationId xmlns:a16="http://schemas.microsoft.com/office/drawing/2014/main" id="{A48CAC0A-F515-49CA-BE9D-8544E85944D7}"/>
              </a:ext>
            </a:extLst>
          </p:cNvPr>
          <p:cNvGrpSpPr/>
          <p:nvPr/>
        </p:nvGrpSpPr>
        <p:grpSpPr>
          <a:xfrm>
            <a:off x="621458" y="6920382"/>
            <a:ext cx="3533372" cy="900000"/>
            <a:chOff x="621458" y="6920382"/>
            <a:chExt cx="3533372" cy="900000"/>
          </a:xfrm>
        </p:grpSpPr>
        <p:pic>
          <p:nvPicPr>
            <p:cNvPr id="31" name="Picture 30">
              <a:extLst>
                <a:ext uri="{FF2B5EF4-FFF2-40B4-BE49-F238E27FC236}">
                  <a16:creationId xmlns:a16="http://schemas.microsoft.com/office/drawing/2014/main" id="{DE97CA00-DA05-4654-A03A-B1EAFE5C2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58" y="6920382"/>
              <a:ext cx="750000" cy="900000"/>
            </a:xfrm>
            <a:prstGeom prst="rect">
              <a:avLst/>
            </a:prstGeom>
          </p:spPr>
        </p:pic>
        <p:sp>
          <p:nvSpPr>
            <p:cNvPr id="36" name="Rectangle 35">
              <a:extLst>
                <a:ext uri="{FF2B5EF4-FFF2-40B4-BE49-F238E27FC236}">
                  <a16:creationId xmlns:a16="http://schemas.microsoft.com/office/drawing/2014/main" id="{AC0C6FB2-DE61-4E2F-A310-84B814473DB3}"/>
                </a:ext>
              </a:extLst>
            </p:cNvPr>
            <p:cNvSpPr/>
            <p:nvPr/>
          </p:nvSpPr>
          <p:spPr>
            <a:xfrm>
              <a:off x="1654819" y="7134470"/>
              <a:ext cx="2500011" cy="461665"/>
            </a:xfrm>
            <a:prstGeom prst="rect">
              <a:avLst/>
            </a:prstGeom>
          </p:spPr>
          <p:txBody>
            <a:bodyPr wrap="square">
              <a:spAutoFit/>
            </a:bodyPr>
            <a:lstStyle/>
            <a:p>
              <a:pPr algn="just"/>
              <a:r>
                <a:rPr lang="es-ES" sz="2400" b="1" dirty="0">
                  <a:latin typeface="Lato Light" charset="0"/>
                </a:rPr>
                <a:t>EMR</a:t>
              </a:r>
            </a:p>
          </p:txBody>
        </p:sp>
      </p:grpSp>
      <p:grpSp>
        <p:nvGrpSpPr>
          <p:cNvPr id="19" name="Group 18">
            <a:extLst>
              <a:ext uri="{FF2B5EF4-FFF2-40B4-BE49-F238E27FC236}">
                <a16:creationId xmlns:a16="http://schemas.microsoft.com/office/drawing/2014/main" id="{5594ADF4-30B3-433C-92F5-3234BFCCD9B7}"/>
              </a:ext>
            </a:extLst>
          </p:cNvPr>
          <p:cNvGrpSpPr/>
          <p:nvPr/>
        </p:nvGrpSpPr>
        <p:grpSpPr>
          <a:xfrm>
            <a:off x="621458" y="8124384"/>
            <a:ext cx="3533372" cy="900000"/>
            <a:chOff x="621458" y="8124384"/>
            <a:chExt cx="3533372" cy="900000"/>
          </a:xfrm>
        </p:grpSpPr>
        <p:pic>
          <p:nvPicPr>
            <p:cNvPr id="33" name="Picture 32">
              <a:extLst>
                <a:ext uri="{FF2B5EF4-FFF2-40B4-BE49-F238E27FC236}">
                  <a16:creationId xmlns:a16="http://schemas.microsoft.com/office/drawing/2014/main" id="{427C384E-9AE9-4D82-AAA3-1F8C41FED4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458" y="8124384"/>
              <a:ext cx="750000" cy="900000"/>
            </a:xfrm>
            <a:prstGeom prst="rect">
              <a:avLst/>
            </a:prstGeom>
          </p:spPr>
        </p:pic>
        <p:sp>
          <p:nvSpPr>
            <p:cNvPr id="37" name="Rectangle 36">
              <a:extLst>
                <a:ext uri="{FF2B5EF4-FFF2-40B4-BE49-F238E27FC236}">
                  <a16:creationId xmlns:a16="http://schemas.microsoft.com/office/drawing/2014/main" id="{A775F1E7-DB72-4D5C-9D7A-42F038E2AA49}"/>
                </a:ext>
              </a:extLst>
            </p:cNvPr>
            <p:cNvSpPr/>
            <p:nvPr/>
          </p:nvSpPr>
          <p:spPr>
            <a:xfrm>
              <a:off x="1654819" y="8336075"/>
              <a:ext cx="2500011" cy="461665"/>
            </a:xfrm>
            <a:prstGeom prst="rect">
              <a:avLst/>
            </a:prstGeom>
          </p:spPr>
          <p:txBody>
            <a:bodyPr wrap="square">
              <a:spAutoFit/>
            </a:bodyPr>
            <a:lstStyle/>
            <a:p>
              <a:pPr algn="just"/>
              <a:r>
                <a:rPr lang="es-ES" sz="2400" b="1" dirty="0">
                  <a:latin typeface="Lato Light" charset="0"/>
                </a:rPr>
                <a:t>Glacier</a:t>
              </a:r>
            </a:p>
          </p:txBody>
        </p:sp>
      </p:grpSp>
      <p:grpSp>
        <p:nvGrpSpPr>
          <p:cNvPr id="21" name="Group 20">
            <a:extLst>
              <a:ext uri="{FF2B5EF4-FFF2-40B4-BE49-F238E27FC236}">
                <a16:creationId xmlns:a16="http://schemas.microsoft.com/office/drawing/2014/main" id="{2968BBFD-2A2D-4FB8-B4F8-D073CBDD9D4E}"/>
              </a:ext>
            </a:extLst>
          </p:cNvPr>
          <p:cNvGrpSpPr/>
          <p:nvPr/>
        </p:nvGrpSpPr>
        <p:grpSpPr>
          <a:xfrm>
            <a:off x="621459" y="10532388"/>
            <a:ext cx="3533371" cy="900000"/>
            <a:chOff x="621459" y="10532388"/>
            <a:chExt cx="3533371" cy="900000"/>
          </a:xfrm>
        </p:grpSpPr>
        <p:pic>
          <p:nvPicPr>
            <p:cNvPr id="34" name="Picture 33">
              <a:extLst>
                <a:ext uri="{FF2B5EF4-FFF2-40B4-BE49-F238E27FC236}">
                  <a16:creationId xmlns:a16="http://schemas.microsoft.com/office/drawing/2014/main" id="{CCA7E962-AF80-4A4F-AFC4-32C536949D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1459" y="10532388"/>
              <a:ext cx="749999" cy="900000"/>
            </a:xfrm>
            <a:prstGeom prst="rect">
              <a:avLst/>
            </a:prstGeom>
          </p:spPr>
        </p:pic>
        <p:sp>
          <p:nvSpPr>
            <p:cNvPr id="38" name="Rectangle 37">
              <a:extLst>
                <a:ext uri="{FF2B5EF4-FFF2-40B4-BE49-F238E27FC236}">
                  <a16:creationId xmlns:a16="http://schemas.microsoft.com/office/drawing/2014/main" id="{86AC0D82-D729-4616-A0A3-BC9CD7CD71F6}"/>
                </a:ext>
              </a:extLst>
            </p:cNvPr>
            <p:cNvSpPr/>
            <p:nvPr/>
          </p:nvSpPr>
          <p:spPr>
            <a:xfrm>
              <a:off x="1654819" y="10739283"/>
              <a:ext cx="2500011" cy="461665"/>
            </a:xfrm>
            <a:prstGeom prst="rect">
              <a:avLst/>
            </a:prstGeom>
          </p:spPr>
          <p:txBody>
            <a:bodyPr wrap="square">
              <a:spAutoFit/>
            </a:bodyPr>
            <a:lstStyle/>
            <a:p>
              <a:pPr algn="just"/>
              <a:r>
                <a:rPr lang="es-ES" sz="2400" b="1" dirty="0">
                  <a:latin typeface="Lato Light" charset="0"/>
                </a:rPr>
                <a:t>Direct Connect</a:t>
              </a:r>
            </a:p>
          </p:txBody>
        </p:sp>
      </p:grpSp>
      <p:sp>
        <p:nvSpPr>
          <p:cNvPr id="9" name="Freeform: Shape 8">
            <a:extLst>
              <a:ext uri="{FF2B5EF4-FFF2-40B4-BE49-F238E27FC236}">
                <a16:creationId xmlns:a16="http://schemas.microsoft.com/office/drawing/2014/main" id="{73EEA4BA-46E6-46D5-AB2B-DA1F728776FD}"/>
              </a:ext>
            </a:extLst>
          </p:cNvPr>
          <p:cNvSpPr/>
          <p:nvPr/>
        </p:nvSpPr>
        <p:spPr>
          <a:xfrm>
            <a:off x="4659630" y="6191250"/>
            <a:ext cx="6941820" cy="6286500"/>
          </a:xfrm>
          <a:custGeom>
            <a:avLst/>
            <a:gdLst>
              <a:gd name="connsiteX0" fmla="*/ 0 w 6953250"/>
              <a:gd name="connsiteY0" fmla="*/ 2076450 h 6286500"/>
              <a:gd name="connsiteX1" fmla="*/ 3581400 w 6953250"/>
              <a:gd name="connsiteY1" fmla="*/ 0 h 6286500"/>
              <a:gd name="connsiteX2" fmla="*/ 6953250 w 6953250"/>
              <a:gd name="connsiteY2" fmla="*/ 1962150 h 6286500"/>
              <a:gd name="connsiteX3" fmla="*/ 6953250 w 6953250"/>
              <a:gd name="connsiteY3" fmla="*/ 3867150 h 6286500"/>
              <a:gd name="connsiteX4" fmla="*/ 2800350 w 6953250"/>
              <a:gd name="connsiteY4" fmla="*/ 6286500 h 6286500"/>
              <a:gd name="connsiteX5" fmla="*/ 1009650 w 6953250"/>
              <a:gd name="connsiteY5" fmla="*/ 6286500 h 6286500"/>
              <a:gd name="connsiteX6" fmla="*/ 19050 w 6953250"/>
              <a:gd name="connsiteY6" fmla="*/ 5753100 h 6286500"/>
              <a:gd name="connsiteX7" fmla="*/ 57150 w 6953250"/>
              <a:gd name="connsiteY7" fmla="*/ 2057400 h 6286500"/>
              <a:gd name="connsiteX0" fmla="*/ 11430 w 6964680"/>
              <a:gd name="connsiteY0" fmla="*/ 2076450 h 6286500"/>
              <a:gd name="connsiteX1" fmla="*/ 3592830 w 6964680"/>
              <a:gd name="connsiteY1" fmla="*/ 0 h 6286500"/>
              <a:gd name="connsiteX2" fmla="*/ 6964680 w 6964680"/>
              <a:gd name="connsiteY2" fmla="*/ 1962150 h 6286500"/>
              <a:gd name="connsiteX3" fmla="*/ 6964680 w 6964680"/>
              <a:gd name="connsiteY3" fmla="*/ 3867150 h 6286500"/>
              <a:gd name="connsiteX4" fmla="*/ 2811780 w 6964680"/>
              <a:gd name="connsiteY4" fmla="*/ 6286500 h 6286500"/>
              <a:gd name="connsiteX5" fmla="*/ 1021080 w 6964680"/>
              <a:gd name="connsiteY5" fmla="*/ 6286500 h 6286500"/>
              <a:gd name="connsiteX6" fmla="*/ 30480 w 6964680"/>
              <a:gd name="connsiteY6" fmla="*/ 5753100 h 6286500"/>
              <a:gd name="connsiteX7" fmla="*/ 0 w 6964680"/>
              <a:gd name="connsiteY7" fmla="*/ 2072640 h 6286500"/>
              <a:gd name="connsiteX0" fmla="*/ 0 w 6953250"/>
              <a:gd name="connsiteY0" fmla="*/ 2076450 h 6286500"/>
              <a:gd name="connsiteX1" fmla="*/ 3581400 w 6953250"/>
              <a:gd name="connsiteY1" fmla="*/ 0 h 6286500"/>
              <a:gd name="connsiteX2" fmla="*/ 6953250 w 6953250"/>
              <a:gd name="connsiteY2" fmla="*/ 1962150 h 6286500"/>
              <a:gd name="connsiteX3" fmla="*/ 6953250 w 6953250"/>
              <a:gd name="connsiteY3" fmla="*/ 3867150 h 6286500"/>
              <a:gd name="connsiteX4" fmla="*/ 2800350 w 6953250"/>
              <a:gd name="connsiteY4" fmla="*/ 6286500 h 6286500"/>
              <a:gd name="connsiteX5" fmla="*/ 1009650 w 6953250"/>
              <a:gd name="connsiteY5" fmla="*/ 6286500 h 6286500"/>
              <a:gd name="connsiteX6" fmla="*/ 19050 w 6953250"/>
              <a:gd name="connsiteY6" fmla="*/ 5753100 h 6286500"/>
              <a:gd name="connsiteX7" fmla="*/ 11430 w 6953250"/>
              <a:gd name="connsiteY7" fmla="*/ 2080260 h 6286500"/>
              <a:gd name="connsiteX0" fmla="*/ 0 w 6953250"/>
              <a:gd name="connsiteY0" fmla="*/ 2076450 h 6286500"/>
              <a:gd name="connsiteX1" fmla="*/ 3581400 w 6953250"/>
              <a:gd name="connsiteY1" fmla="*/ 0 h 6286500"/>
              <a:gd name="connsiteX2" fmla="*/ 6953250 w 6953250"/>
              <a:gd name="connsiteY2" fmla="*/ 1962150 h 6286500"/>
              <a:gd name="connsiteX3" fmla="*/ 6953250 w 6953250"/>
              <a:gd name="connsiteY3" fmla="*/ 3867150 h 6286500"/>
              <a:gd name="connsiteX4" fmla="*/ 2800350 w 6953250"/>
              <a:gd name="connsiteY4" fmla="*/ 6286500 h 6286500"/>
              <a:gd name="connsiteX5" fmla="*/ 1009650 w 6953250"/>
              <a:gd name="connsiteY5" fmla="*/ 6286500 h 6286500"/>
              <a:gd name="connsiteX6" fmla="*/ 19050 w 6953250"/>
              <a:gd name="connsiteY6" fmla="*/ 5753100 h 6286500"/>
              <a:gd name="connsiteX7" fmla="*/ 11430 w 6953250"/>
              <a:gd name="connsiteY7" fmla="*/ 2186940 h 6286500"/>
              <a:gd name="connsiteX0" fmla="*/ 11430 w 6941820"/>
              <a:gd name="connsiteY0" fmla="*/ 2061210 h 6286500"/>
              <a:gd name="connsiteX1" fmla="*/ 3569970 w 6941820"/>
              <a:gd name="connsiteY1" fmla="*/ 0 h 6286500"/>
              <a:gd name="connsiteX2" fmla="*/ 6941820 w 6941820"/>
              <a:gd name="connsiteY2" fmla="*/ 1962150 h 6286500"/>
              <a:gd name="connsiteX3" fmla="*/ 6941820 w 6941820"/>
              <a:gd name="connsiteY3" fmla="*/ 3867150 h 6286500"/>
              <a:gd name="connsiteX4" fmla="*/ 2788920 w 6941820"/>
              <a:gd name="connsiteY4" fmla="*/ 6286500 h 6286500"/>
              <a:gd name="connsiteX5" fmla="*/ 998220 w 6941820"/>
              <a:gd name="connsiteY5" fmla="*/ 6286500 h 6286500"/>
              <a:gd name="connsiteX6" fmla="*/ 7620 w 6941820"/>
              <a:gd name="connsiteY6" fmla="*/ 5753100 h 6286500"/>
              <a:gd name="connsiteX7" fmla="*/ 0 w 6941820"/>
              <a:gd name="connsiteY7" fmla="*/ 2186940 h 6286500"/>
              <a:gd name="connsiteX0" fmla="*/ 11430 w 6941820"/>
              <a:gd name="connsiteY0" fmla="*/ 2061210 h 6286500"/>
              <a:gd name="connsiteX1" fmla="*/ 3569970 w 6941820"/>
              <a:gd name="connsiteY1" fmla="*/ 0 h 6286500"/>
              <a:gd name="connsiteX2" fmla="*/ 6941820 w 6941820"/>
              <a:gd name="connsiteY2" fmla="*/ 1962150 h 6286500"/>
              <a:gd name="connsiteX3" fmla="*/ 6941820 w 6941820"/>
              <a:gd name="connsiteY3" fmla="*/ 3867150 h 6286500"/>
              <a:gd name="connsiteX4" fmla="*/ 2788920 w 6941820"/>
              <a:gd name="connsiteY4" fmla="*/ 6286500 h 6286500"/>
              <a:gd name="connsiteX5" fmla="*/ 998220 w 6941820"/>
              <a:gd name="connsiteY5" fmla="*/ 6286500 h 6286500"/>
              <a:gd name="connsiteX6" fmla="*/ 7620 w 6941820"/>
              <a:gd name="connsiteY6" fmla="*/ 5753100 h 6286500"/>
              <a:gd name="connsiteX7" fmla="*/ 0 w 6941820"/>
              <a:gd name="connsiteY7" fmla="*/ 2065020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41820" h="6286500">
                <a:moveTo>
                  <a:pt x="11430" y="2061210"/>
                </a:moveTo>
                <a:lnTo>
                  <a:pt x="3569970" y="0"/>
                </a:lnTo>
                <a:lnTo>
                  <a:pt x="6941820" y="1962150"/>
                </a:lnTo>
                <a:lnTo>
                  <a:pt x="6941820" y="3867150"/>
                </a:lnTo>
                <a:lnTo>
                  <a:pt x="2788920" y="6286500"/>
                </a:lnTo>
                <a:lnTo>
                  <a:pt x="998220" y="6286500"/>
                </a:lnTo>
                <a:lnTo>
                  <a:pt x="7620" y="5753100"/>
                </a:lnTo>
                <a:lnTo>
                  <a:pt x="0" y="2065020"/>
                </a:lnTo>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Oval 38">
            <a:extLst>
              <a:ext uri="{FF2B5EF4-FFF2-40B4-BE49-F238E27FC236}">
                <a16:creationId xmlns:a16="http://schemas.microsoft.com/office/drawing/2014/main" id="{B7F87CCA-0876-4381-BC27-C07EF9F6CFD8}"/>
              </a:ext>
            </a:extLst>
          </p:cNvPr>
          <p:cNvSpPr/>
          <p:nvPr/>
        </p:nvSpPr>
        <p:spPr>
          <a:xfrm>
            <a:off x="10658844" y="10228386"/>
            <a:ext cx="1908000" cy="1908000"/>
          </a:xfrm>
          <a:prstGeom prst="ellipse">
            <a:avLst/>
          </a:pr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reeform: Shape 9">
            <a:extLst>
              <a:ext uri="{FF2B5EF4-FFF2-40B4-BE49-F238E27FC236}">
                <a16:creationId xmlns:a16="http://schemas.microsoft.com/office/drawing/2014/main" id="{6ADD38BE-6C61-447F-A955-4499F5B0562D}"/>
              </a:ext>
            </a:extLst>
          </p:cNvPr>
          <p:cNvSpPr/>
          <p:nvPr/>
        </p:nvSpPr>
        <p:spPr>
          <a:xfrm>
            <a:off x="14976994" y="9461241"/>
            <a:ext cx="3478958" cy="2052735"/>
          </a:xfrm>
          <a:custGeom>
            <a:avLst/>
            <a:gdLst>
              <a:gd name="connsiteX0" fmla="*/ 0 w 3545633"/>
              <a:gd name="connsiteY0" fmla="*/ 895739 h 2052735"/>
              <a:gd name="connsiteX1" fmla="*/ 1530221 w 3545633"/>
              <a:gd name="connsiteY1" fmla="*/ 0 h 2052735"/>
              <a:gd name="connsiteX2" fmla="*/ 3545633 w 3545633"/>
              <a:gd name="connsiteY2" fmla="*/ 1194318 h 2052735"/>
              <a:gd name="connsiteX3" fmla="*/ 2108719 w 3545633"/>
              <a:gd name="connsiteY3" fmla="*/ 2052735 h 2052735"/>
              <a:gd name="connsiteX4" fmla="*/ 0 w 3545633"/>
              <a:gd name="connsiteY4" fmla="*/ 895739 h 2052735"/>
              <a:gd name="connsiteX0" fmla="*/ 0 w 3478958"/>
              <a:gd name="connsiteY0" fmla="*/ 857639 h 2052735"/>
              <a:gd name="connsiteX1" fmla="*/ 1463546 w 3478958"/>
              <a:gd name="connsiteY1" fmla="*/ 0 h 2052735"/>
              <a:gd name="connsiteX2" fmla="*/ 3478958 w 3478958"/>
              <a:gd name="connsiteY2" fmla="*/ 1194318 h 2052735"/>
              <a:gd name="connsiteX3" fmla="*/ 2042044 w 3478958"/>
              <a:gd name="connsiteY3" fmla="*/ 2052735 h 2052735"/>
              <a:gd name="connsiteX4" fmla="*/ 0 w 3478958"/>
              <a:gd name="connsiteY4" fmla="*/ 857639 h 205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8958" h="2052735">
                <a:moveTo>
                  <a:pt x="0" y="857639"/>
                </a:moveTo>
                <a:lnTo>
                  <a:pt x="1463546" y="0"/>
                </a:lnTo>
                <a:lnTo>
                  <a:pt x="3478958" y="1194318"/>
                </a:lnTo>
                <a:lnTo>
                  <a:pt x="2042044" y="2052735"/>
                </a:lnTo>
                <a:lnTo>
                  <a:pt x="0" y="857639"/>
                </a:lnTo>
                <a:close/>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Freeform: Shape 14">
            <a:extLst>
              <a:ext uri="{FF2B5EF4-FFF2-40B4-BE49-F238E27FC236}">
                <a16:creationId xmlns:a16="http://schemas.microsoft.com/office/drawing/2014/main" id="{B5A11B90-0CEA-41F5-A7AC-AE37FB0ABB12}"/>
              </a:ext>
            </a:extLst>
          </p:cNvPr>
          <p:cNvSpPr/>
          <p:nvPr/>
        </p:nvSpPr>
        <p:spPr>
          <a:xfrm>
            <a:off x="12903200" y="5308600"/>
            <a:ext cx="10706100" cy="5219700"/>
          </a:xfrm>
          <a:custGeom>
            <a:avLst/>
            <a:gdLst>
              <a:gd name="connsiteX0" fmla="*/ 0 w 10706100"/>
              <a:gd name="connsiteY0" fmla="*/ 3835400 h 5219700"/>
              <a:gd name="connsiteX1" fmla="*/ 6667500 w 10706100"/>
              <a:gd name="connsiteY1" fmla="*/ 0 h 5219700"/>
              <a:gd name="connsiteX2" fmla="*/ 10706100 w 10706100"/>
              <a:gd name="connsiteY2" fmla="*/ 2286000 h 5219700"/>
              <a:gd name="connsiteX3" fmla="*/ 5626100 w 10706100"/>
              <a:gd name="connsiteY3" fmla="*/ 5219700 h 5219700"/>
              <a:gd name="connsiteX4" fmla="*/ 3543300 w 10706100"/>
              <a:gd name="connsiteY4" fmla="*/ 4000500 h 5219700"/>
              <a:gd name="connsiteX5" fmla="*/ 1866900 w 10706100"/>
              <a:gd name="connsiteY5" fmla="*/ 4965700 h 5219700"/>
              <a:gd name="connsiteX6" fmla="*/ 0 w 10706100"/>
              <a:gd name="connsiteY6" fmla="*/ 3835400 h 521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06100" h="5219700">
                <a:moveTo>
                  <a:pt x="0" y="3835400"/>
                </a:moveTo>
                <a:lnTo>
                  <a:pt x="6667500" y="0"/>
                </a:lnTo>
                <a:lnTo>
                  <a:pt x="10706100" y="2286000"/>
                </a:lnTo>
                <a:lnTo>
                  <a:pt x="5626100" y="5219700"/>
                </a:lnTo>
                <a:lnTo>
                  <a:pt x="3543300" y="4000500"/>
                </a:lnTo>
                <a:lnTo>
                  <a:pt x="1866900" y="4965700"/>
                </a:lnTo>
                <a:lnTo>
                  <a:pt x="0" y="3835400"/>
                </a:lnTo>
                <a:close/>
              </a:path>
            </a:pathLst>
          </a:cu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angle: Rounded Corners 17">
            <a:extLst>
              <a:ext uri="{FF2B5EF4-FFF2-40B4-BE49-F238E27FC236}">
                <a16:creationId xmlns:a16="http://schemas.microsoft.com/office/drawing/2014/main" id="{83D0578F-4167-4C48-80F4-9A7CC06BF2B9}"/>
              </a:ext>
            </a:extLst>
          </p:cNvPr>
          <p:cNvSpPr/>
          <p:nvPr/>
        </p:nvSpPr>
        <p:spPr>
          <a:xfrm>
            <a:off x="19271996" y="2806582"/>
            <a:ext cx="2880000" cy="2520000"/>
          </a:xfrm>
          <a:prstGeom prst="roundRect">
            <a:avLst/>
          </a:pr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angle: Rounded Corners 39">
            <a:extLst>
              <a:ext uri="{FF2B5EF4-FFF2-40B4-BE49-F238E27FC236}">
                <a16:creationId xmlns:a16="http://schemas.microsoft.com/office/drawing/2014/main" id="{FD9E4C4D-CC9B-4761-8501-A2C4A25E919E}"/>
              </a:ext>
            </a:extLst>
          </p:cNvPr>
          <p:cNvSpPr/>
          <p:nvPr/>
        </p:nvSpPr>
        <p:spPr>
          <a:xfrm>
            <a:off x="13971725" y="2522938"/>
            <a:ext cx="3483172" cy="3780000"/>
          </a:xfrm>
          <a:prstGeom prst="roundRect">
            <a:avLst/>
          </a:pr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angle: Rounded Corners 40">
            <a:extLst>
              <a:ext uri="{FF2B5EF4-FFF2-40B4-BE49-F238E27FC236}">
                <a16:creationId xmlns:a16="http://schemas.microsoft.com/office/drawing/2014/main" id="{F9AAE46B-B805-4A06-BECA-4EC77249128A}"/>
              </a:ext>
            </a:extLst>
          </p:cNvPr>
          <p:cNvSpPr/>
          <p:nvPr/>
        </p:nvSpPr>
        <p:spPr>
          <a:xfrm>
            <a:off x="11094063" y="5291216"/>
            <a:ext cx="2784897" cy="2744247"/>
          </a:xfrm>
          <a:prstGeom prst="roundRect">
            <a:avLst/>
          </a:pr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angle: Rounded Corners 41">
            <a:extLst>
              <a:ext uri="{FF2B5EF4-FFF2-40B4-BE49-F238E27FC236}">
                <a16:creationId xmlns:a16="http://schemas.microsoft.com/office/drawing/2014/main" id="{8EEC30CA-BF8F-497F-B31E-A6708B6BBEC9}"/>
              </a:ext>
            </a:extLst>
          </p:cNvPr>
          <p:cNvSpPr/>
          <p:nvPr/>
        </p:nvSpPr>
        <p:spPr>
          <a:xfrm>
            <a:off x="8034720" y="3687587"/>
            <a:ext cx="2880000" cy="2520000"/>
          </a:xfrm>
          <a:prstGeom prst="roundRect">
            <a:avLst/>
          </a:prstGeom>
          <a:solidFill>
            <a:srgbClr val="005DD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3903756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9"/>
                                        </p:tgtEl>
                                      </p:cBhvr>
                                    </p:animEffect>
                                    <p:set>
                                      <p:cBhvr>
                                        <p:cTn id="62" dur="1" fill="hold">
                                          <p:stCondLst>
                                            <p:cond delay="499"/>
                                          </p:stCondLst>
                                        </p:cTn>
                                        <p:tgtEl>
                                          <p:spTgt spid="39"/>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2"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41"/>
                                        </p:tgtEl>
                                      </p:cBhvr>
                                    </p:animEffect>
                                    <p:set>
                                      <p:cBhvr>
                                        <p:cTn id="80" dur="1" fill="hold">
                                          <p:stCondLst>
                                            <p:cond delay="499"/>
                                          </p:stCondLst>
                                        </p:cTn>
                                        <p:tgtEl>
                                          <p:spTgt spid="41"/>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39" grpId="0" animBg="1"/>
      <p:bldP spid="39" grpId="1" animBg="1"/>
      <p:bldP spid="10" grpId="0" animBg="1"/>
      <p:bldP spid="15" grpId="0" animBg="1"/>
      <p:bldP spid="18" grpId="0" animBg="1"/>
      <p:bldP spid="40" grpId="0" animBg="1"/>
      <p:bldP spid="41" grpId="0" animBg="1"/>
      <p:bldP spid="41" grpId="1" animBg="1"/>
      <p:bldP spid="41" grpId="2"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A29B81-074B-4268-99B0-A64113DFF779}"/>
              </a:ext>
            </a:extLst>
          </p:cNvPr>
          <p:cNvGrpSpPr/>
          <p:nvPr/>
        </p:nvGrpSpPr>
        <p:grpSpPr>
          <a:xfrm>
            <a:off x="312686" y="1868145"/>
            <a:ext cx="4218722" cy="10728000"/>
            <a:chOff x="312686" y="2045127"/>
            <a:chExt cx="4218722" cy="10728000"/>
          </a:xfrm>
        </p:grpSpPr>
        <p:grpSp>
          <p:nvGrpSpPr>
            <p:cNvPr id="6" name="Group 5">
              <a:extLst>
                <a:ext uri="{FF2B5EF4-FFF2-40B4-BE49-F238E27FC236}">
                  <a16:creationId xmlns:a16="http://schemas.microsoft.com/office/drawing/2014/main" id="{0C175DF5-5492-46F9-8652-FDB25BBF0D2E}"/>
                </a:ext>
              </a:extLst>
            </p:cNvPr>
            <p:cNvGrpSpPr/>
            <p:nvPr/>
          </p:nvGrpSpPr>
          <p:grpSpPr>
            <a:xfrm>
              <a:off x="319408" y="2045127"/>
              <a:ext cx="4212000" cy="10728000"/>
              <a:chOff x="319408" y="2045127"/>
              <a:chExt cx="4212000" cy="10728000"/>
            </a:xfrm>
          </p:grpSpPr>
          <p:sp>
            <p:nvSpPr>
              <p:cNvPr id="5" name="Rectangle: Rounded Corners 4">
                <a:extLst>
                  <a:ext uri="{FF2B5EF4-FFF2-40B4-BE49-F238E27FC236}">
                    <a16:creationId xmlns:a16="http://schemas.microsoft.com/office/drawing/2014/main" id="{77A925C8-C787-4AEE-BF99-96D5F6886AF9}"/>
                  </a:ext>
                </a:extLst>
              </p:cNvPr>
              <p:cNvSpPr/>
              <p:nvPr/>
            </p:nvSpPr>
            <p:spPr>
              <a:xfrm>
                <a:off x="319408" y="2045127"/>
                <a:ext cx="4212000" cy="10728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reeform 149">
                <a:extLst>
                  <a:ext uri="{FF2B5EF4-FFF2-40B4-BE49-F238E27FC236}">
                    <a16:creationId xmlns:a16="http://schemas.microsoft.com/office/drawing/2014/main" id="{F93FC652-80EA-4742-8117-074FCEBA878F}"/>
                  </a:ext>
                </a:extLst>
              </p:cNvPr>
              <p:cNvSpPr>
                <a:spLocks noChangeArrowheads="1"/>
              </p:cNvSpPr>
              <p:nvPr/>
            </p:nvSpPr>
            <p:spPr bwMode="auto">
              <a:xfrm>
                <a:off x="319408" y="2045127"/>
                <a:ext cx="3492000" cy="684000"/>
              </a:xfrm>
              <a:custGeom>
                <a:avLst/>
                <a:gdLst>
                  <a:gd name="T0" fmla="*/ 162 w 1595"/>
                  <a:gd name="T1" fmla="*/ 0 h 1596"/>
                  <a:gd name="T2" fmla="*/ 162 w 1595"/>
                  <a:gd name="T3" fmla="*/ 0 h 1596"/>
                  <a:gd name="T4" fmla="*/ 0 w 1595"/>
                  <a:gd name="T5" fmla="*/ 163 h 1596"/>
                  <a:gd name="T6" fmla="*/ 0 w 1595"/>
                  <a:gd name="T7" fmla="*/ 1595 h 1596"/>
                  <a:gd name="T8" fmla="*/ 1594 w 1595"/>
                  <a:gd name="T9" fmla="*/ 0 h 1596"/>
                  <a:gd name="T10" fmla="*/ 162 w 1595"/>
                  <a:gd name="T11" fmla="*/ 0 h 1596"/>
                </a:gdLst>
                <a:ahLst/>
                <a:cxnLst>
                  <a:cxn ang="0">
                    <a:pos x="T0" y="T1"/>
                  </a:cxn>
                  <a:cxn ang="0">
                    <a:pos x="T2" y="T3"/>
                  </a:cxn>
                  <a:cxn ang="0">
                    <a:pos x="T4" y="T5"/>
                  </a:cxn>
                  <a:cxn ang="0">
                    <a:pos x="T6" y="T7"/>
                  </a:cxn>
                  <a:cxn ang="0">
                    <a:pos x="T8" y="T9"/>
                  </a:cxn>
                  <a:cxn ang="0">
                    <a:pos x="T10" y="T11"/>
                  </a:cxn>
                </a:cxnLst>
                <a:rect l="0" t="0" r="r" b="b"/>
                <a:pathLst>
                  <a:path w="1595" h="1596">
                    <a:moveTo>
                      <a:pt x="162" y="0"/>
                    </a:moveTo>
                    <a:lnTo>
                      <a:pt x="162" y="0"/>
                    </a:lnTo>
                    <a:cubicBezTo>
                      <a:pt x="72" y="0"/>
                      <a:pt x="0" y="73"/>
                      <a:pt x="0" y="163"/>
                    </a:cubicBezTo>
                    <a:cubicBezTo>
                      <a:pt x="0" y="1595"/>
                      <a:pt x="0" y="1595"/>
                      <a:pt x="0" y="1595"/>
                    </a:cubicBezTo>
                    <a:cubicBezTo>
                      <a:pt x="881" y="1595"/>
                      <a:pt x="1594" y="882"/>
                      <a:pt x="1594" y="0"/>
                    </a:cubicBezTo>
                    <a:lnTo>
                      <a:pt x="162" y="0"/>
                    </a:lnTo>
                  </a:path>
                </a:pathLst>
              </a:custGeom>
              <a:solidFill>
                <a:srgbClr val="06113F"/>
              </a:solidFill>
              <a:ln>
                <a:noFill/>
              </a:ln>
              <a:effectLst/>
            </p:spPr>
            <p:txBody>
              <a:bodyPr wrap="none" anchor="ctr"/>
              <a:lstStyle/>
              <a:p>
                <a:endParaRPr lang="en-US" sz="7197"/>
              </a:p>
            </p:txBody>
          </p:sp>
          <p:sp>
            <p:nvSpPr>
              <p:cNvPr id="32" name="Shape 2618">
                <a:extLst>
                  <a:ext uri="{FF2B5EF4-FFF2-40B4-BE49-F238E27FC236}">
                    <a16:creationId xmlns:a16="http://schemas.microsoft.com/office/drawing/2014/main" id="{EF1A1618-A86A-4227-83C7-5572562A0920}"/>
                  </a:ext>
                </a:extLst>
              </p:cNvPr>
              <p:cNvSpPr/>
              <p:nvPr/>
            </p:nvSpPr>
            <p:spPr>
              <a:xfrm>
                <a:off x="3696833" y="2250477"/>
                <a:ext cx="587249" cy="58733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FF6F6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Lato Light" charset="0"/>
                  <a:ea typeface="Lato Light" charset="0"/>
                  <a:cs typeface="Lato Light" charset="0"/>
                </a:endParaRPr>
              </a:p>
            </p:txBody>
          </p:sp>
        </p:grpSp>
        <p:sp>
          <p:nvSpPr>
            <p:cNvPr id="28" name="TextBox 27">
              <a:extLst>
                <a:ext uri="{FF2B5EF4-FFF2-40B4-BE49-F238E27FC236}">
                  <a16:creationId xmlns:a16="http://schemas.microsoft.com/office/drawing/2014/main" id="{8CB4B0EC-42C1-4BF6-94B2-E51FF8220C0B}"/>
                </a:ext>
              </a:extLst>
            </p:cNvPr>
            <p:cNvSpPr txBox="1"/>
            <p:nvPr/>
          </p:nvSpPr>
          <p:spPr>
            <a:xfrm>
              <a:off x="312686" y="2125700"/>
              <a:ext cx="1851789" cy="492443"/>
            </a:xfrm>
            <a:prstGeom prst="rect">
              <a:avLst/>
            </a:prstGeom>
            <a:noFill/>
          </p:spPr>
          <p:txBody>
            <a:bodyPr wrap="none" rtlCol="0" anchor="ctr" anchorCtr="0">
              <a:spAutoFit/>
            </a:bodyPr>
            <a:lstStyle/>
            <a:p>
              <a:pPr algn="ctr"/>
              <a:r>
                <a:rPr lang="en-US" sz="2600" b="1" dirty="0">
                  <a:solidFill>
                    <a:schemeClr val="bg1"/>
                  </a:solidFill>
                  <a:latin typeface="Lato Black" charset="0"/>
                  <a:ea typeface="Lato Black" charset="0"/>
                  <a:cs typeface="Lato Black" charset="0"/>
                </a:rPr>
                <a:t>SERVICIOS</a:t>
              </a:r>
            </a:p>
          </p:txBody>
        </p:sp>
      </p:grpSp>
      <p:sp>
        <p:nvSpPr>
          <p:cNvPr id="3" name="TextBox 2">
            <a:extLst>
              <a:ext uri="{FF2B5EF4-FFF2-40B4-BE49-F238E27FC236}">
                <a16:creationId xmlns:a16="http://schemas.microsoft.com/office/drawing/2014/main" id="{25F3A153-B878-4E31-B92C-288FD75BB5CB}"/>
              </a:ext>
            </a:extLst>
          </p:cNvPr>
          <p:cNvSpPr txBox="1"/>
          <p:nvPr/>
        </p:nvSpPr>
        <p:spPr>
          <a:xfrm>
            <a:off x="5487054" y="58801"/>
            <a:ext cx="13403569"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Ejemplos de arquitectura</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264536" y="1224292"/>
            <a:ext cx="9889893"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Alta computación para servicios financieros</a:t>
            </a:r>
            <a:endParaRPr lang="es-ES" sz="3600" b="1" dirty="0">
              <a:solidFill>
                <a:schemeClr val="accent1"/>
              </a:solidFill>
              <a:latin typeface="Lato Light"/>
              <a:cs typeface="Lato Light"/>
            </a:endParaRPr>
          </a:p>
        </p:txBody>
      </p:sp>
      <p:grpSp>
        <p:nvGrpSpPr>
          <p:cNvPr id="20" name="Group 19">
            <a:extLst>
              <a:ext uri="{FF2B5EF4-FFF2-40B4-BE49-F238E27FC236}">
                <a16:creationId xmlns:a16="http://schemas.microsoft.com/office/drawing/2014/main" id="{2E89B168-ED23-4DC7-B44A-44060D821578}"/>
              </a:ext>
            </a:extLst>
          </p:cNvPr>
          <p:cNvGrpSpPr/>
          <p:nvPr/>
        </p:nvGrpSpPr>
        <p:grpSpPr>
          <a:xfrm>
            <a:off x="621458" y="9328386"/>
            <a:ext cx="3533372" cy="900000"/>
            <a:chOff x="621458" y="9328386"/>
            <a:chExt cx="3533372" cy="900000"/>
          </a:xfrm>
        </p:grpSpPr>
        <p:pic>
          <p:nvPicPr>
            <p:cNvPr id="14" name="Picture 13">
              <a:extLst>
                <a:ext uri="{FF2B5EF4-FFF2-40B4-BE49-F238E27FC236}">
                  <a16:creationId xmlns:a16="http://schemas.microsoft.com/office/drawing/2014/main" id="{D1A667AE-5DE2-4BEA-86CF-1E1F1469D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58" y="9328386"/>
              <a:ext cx="750001" cy="900000"/>
            </a:xfrm>
            <a:prstGeom prst="rect">
              <a:avLst/>
            </a:prstGeom>
          </p:spPr>
        </p:pic>
        <p:sp>
          <p:nvSpPr>
            <p:cNvPr id="22" name="Rectangle 21">
              <a:extLst>
                <a:ext uri="{FF2B5EF4-FFF2-40B4-BE49-F238E27FC236}">
                  <a16:creationId xmlns:a16="http://schemas.microsoft.com/office/drawing/2014/main" id="{1294B358-C835-4B15-B912-EB27FD053356}"/>
                </a:ext>
              </a:extLst>
            </p:cNvPr>
            <p:cNvSpPr/>
            <p:nvPr/>
          </p:nvSpPr>
          <p:spPr>
            <a:xfrm>
              <a:off x="1654819" y="9537680"/>
              <a:ext cx="2500011" cy="461665"/>
            </a:xfrm>
            <a:prstGeom prst="rect">
              <a:avLst/>
            </a:prstGeom>
          </p:spPr>
          <p:txBody>
            <a:bodyPr wrap="square">
              <a:spAutoFit/>
            </a:bodyPr>
            <a:lstStyle/>
            <a:p>
              <a:pPr algn="just"/>
              <a:r>
                <a:rPr lang="es-ES" sz="2400" b="1" dirty="0">
                  <a:latin typeface="Lato Light" charset="0"/>
                </a:rPr>
                <a:t>S3</a:t>
              </a:r>
            </a:p>
          </p:txBody>
        </p:sp>
      </p:grpSp>
      <p:grpSp>
        <p:nvGrpSpPr>
          <p:cNvPr id="2" name="Group 1">
            <a:extLst>
              <a:ext uri="{FF2B5EF4-FFF2-40B4-BE49-F238E27FC236}">
                <a16:creationId xmlns:a16="http://schemas.microsoft.com/office/drawing/2014/main" id="{DCA9AC65-8109-44EB-85A0-E89692124C81}"/>
              </a:ext>
            </a:extLst>
          </p:cNvPr>
          <p:cNvGrpSpPr/>
          <p:nvPr/>
        </p:nvGrpSpPr>
        <p:grpSpPr>
          <a:xfrm>
            <a:off x="621458" y="3308376"/>
            <a:ext cx="3533372" cy="900000"/>
            <a:chOff x="621458" y="3308376"/>
            <a:chExt cx="3533372" cy="900000"/>
          </a:xfrm>
        </p:grpSpPr>
        <p:pic>
          <p:nvPicPr>
            <p:cNvPr id="16" name="Picture 15">
              <a:extLst>
                <a:ext uri="{FF2B5EF4-FFF2-40B4-BE49-F238E27FC236}">
                  <a16:creationId xmlns:a16="http://schemas.microsoft.com/office/drawing/2014/main" id="{2A07F9ED-26C6-4054-A513-AC329700E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58" y="3308376"/>
              <a:ext cx="750000" cy="900000"/>
            </a:xfrm>
            <a:prstGeom prst="rect">
              <a:avLst/>
            </a:prstGeom>
          </p:spPr>
        </p:pic>
        <p:sp>
          <p:nvSpPr>
            <p:cNvPr id="24" name="Rectangle 23">
              <a:extLst>
                <a:ext uri="{FF2B5EF4-FFF2-40B4-BE49-F238E27FC236}">
                  <a16:creationId xmlns:a16="http://schemas.microsoft.com/office/drawing/2014/main" id="{947C07C2-D1AC-422C-852B-D53648202237}"/>
                </a:ext>
              </a:extLst>
            </p:cNvPr>
            <p:cNvSpPr/>
            <p:nvPr/>
          </p:nvSpPr>
          <p:spPr>
            <a:xfrm>
              <a:off x="1654819" y="3529655"/>
              <a:ext cx="2500011" cy="461665"/>
            </a:xfrm>
            <a:prstGeom prst="rect">
              <a:avLst/>
            </a:prstGeom>
          </p:spPr>
          <p:txBody>
            <a:bodyPr wrap="square">
              <a:spAutoFit/>
            </a:bodyPr>
            <a:lstStyle/>
            <a:p>
              <a:pPr algn="just"/>
              <a:r>
                <a:rPr lang="es-ES" sz="2400" b="1" dirty="0">
                  <a:latin typeface="Lato Light" charset="0"/>
                </a:rPr>
                <a:t>EC2</a:t>
              </a:r>
            </a:p>
          </p:txBody>
        </p:sp>
      </p:grpSp>
      <p:grpSp>
        <p:nvGrpSpPr>
          <p:cNvPr id="8" name="Group 7">
            <a:extLst>
              <a:ext uri="{FF2B5EF4-FFF2-40B4-BE49-F238E27FC236}">
                <a16:creationId xmlns:a16="http://schemas.microsoft.com/office/drawing/2014/main" id="{D00ED7EA-6E69-4AD0-B2A5-7A3193432B21}"/>
              </a:ext>
            </a:extLst>
          </p:cNvPr>
          <p:cNvGrpSpPr/>
          <p:nvPr/>
        </p:nvGrpSpPr>
        <p:grpSpPr>
          <a:xfrm>
            <a:off x="607268" y="4512378"/>
            <a:ext cx="3547562" cy="900000"/>
            <a:chOff x="607268" y="4512378"/>
            <a:chExt cx="3547562" cy="900000"/>
          </a:xfrm>
        </p:grpSpPr>
        <p:pic>
          <p:nvPicPr>
            <p:cNvPr id="29" name="Picture 28">
              <a:extLst>
                <a:ext uri="{FF2B5EF4-FFF2-40B4-BE49-F238E27FC236}">
                  <a16:creationId xmlns:a16="http://schemas.microsoft.com/office/drawing/2014/main" id="{28679007-485E-4D05-B836-3A5E84964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68" y="4512378"/>
              <a:ext cx="778380" cy="900000"/>
            </a:xfrm>
            <a:prstGeom prst="rect">
              <a:avLst/>
            </a:prstGeom>
          </p:spPr>
        </p:pic>
        <p:sp>
          <p:nvSpPr>
            <p:cNvPr id="30" name="Rectangle 29">
              <a:extLst>
                <a:ext uri="{FF2B5EF4-FFF2-40B4-BE49-F238E27FC236}">
                  <a16:creationId xmlns:a16="http://schemas.microsoft.com/office/drawing/2014/main" id="{1BB50F25-04D0-4435-95B7-948F6639B1D5}"/>
                </a:ext>
              </a:extLst>
            </p:cNvPr>
            <p:cNvSpPr/>
            <p:nvPr/>
          </p:nvSpPr>
          <p:spPr>
            <a:xfrm>
              <a:off x="1654819" y="4731260"/>
              <a:ext cx="2500011" cy="461665"/>
            </a:xfrm>
            <a:prstGeom prst="rect">
              <a:avLst/>
            </a:prstGeom>
          </p:spPr>
          <p:txBody>
            <a:bodyPr wrap="square">
              <a:spAutoFit/>
            </a:bodyPr>
            <a:lstStyle/>
            <a:p>
              <a:pPr algn="just"/>
              <a:r>
                <a:rPr lang="es-ES" sz="2400" b="1" dirty="0">
                  <a:latin typeface="Lato Light" charset="0"/>
                </a:rPr>
                <a:t>RDS</a:t>
              </a:r>
            </a:p>
          </p:txBody>
        </p:sp>
      </p:grpSp>
      <p:pic>
        <p:nvPicPr>
          <p:cNvPr id="4" name="Picture 3">
            <a:extLst>
              <a:ext uri="{FF2B5EF4-FFF2-40B4-BE49-F238E27FC236}">
                <a16:creationId xmlns:a16="http://schemas.microsoft.com/office/drawing/2014/main" id="{EF8D3055-B67B-4303-83D2-1A97D523AAC2}"/>
              </a:ext>
            </a:extLst>
          </p:cNvPr>
          <p:cNvPicPr>
            <a:picLocks noChangeAspect="1"/>
          </p:cNvPicPr>
          <p:nvPr/>
        </p:nvPicPr>
        <p:blipFill>
          <a:blip r:embed="rId5"/>
          <a:stretch>
            <a:fillRect/>
          </a:stretch>
        </p:blipFill>
        <p:spPr>
          <a:xfrm>
            <a:off x="4648236" y="2792084"/>
            <a:ext cx="19473190" cy="9376899"/>
          </a:xfrm>
          <a:prstGeom prst="rect">
            <a:avLst/>
          </a:prstGeom>
        </p:spPr>
      </p:pic>
      <p:grpSp>
        <p:nvGrpSpPr>
          <p:cNvPr id="11" name="Group 10">
            <a:extLst>
              <a:ext uri="{FF2B5EF4-FFF2-40B4-BE49-F238E27FC236}">
                <a16:creationId xmlns:a16="http://schemas.microsoft.com/office/drawing/2014/main" id="{6F57BDE4-CA45-4021-A3B4-4558C80F4207}"/>
              </a:ext>
            </a:extLst>
          </p:cNvPr>
          <p:cNvGrpSpPr/>
          <p:nvPr/>
        </p:nvGrpSpPr>
        <p:grpSpPr>
          <a:xfrm>
            <a:off x="590209" y="5716380"/>
            <a:ext cx="3564621" cy="900000"/>
            <a:chOff x="590209" y="5716380"/>
            <a:chExt cx="3564621" cy="900000"/>
          </a:xfrm>
        </p:grpSpPr>
        <p:pic>
          <p:nvPicPr>
            <p:cNvPr id="26" name="Picture 25">
              <a:extLst>
                <a:ext uri="{FF2B5EF4-FFF2-40B4-BE49-F238E27FC236}">
                  <a16:creationId xmlns:a16="http://schemas.microsoft.com/office/drawing/2014/main" id="{DFE8D945-4E49-45DA-9538-634309F49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209" y="5716380"/>
              <a:ext cx="812499" cy="900000"/>
            </a:xfrm>
            <a:prstGeom prst="rect">
              <a:avLst/>
            </a:prstGeom>
          </p:spPr>
        </p:pic>
        <p:sp>
          <p:nvSpPr>
            <p:cNvPr id="35" name="Rectangle 34">
              <a:extLst>
                <a:ext uri="{FF2B5EF4-FFF2-40B4-BE49-F238E27FC236}">
                  <a16:creationId xmlns:a16="http://schemas.microsoft.com/office/drawing/2014/main" id="{E045B378-6E15-4BF8-8057-BFDDD3B8D306}"/>
                </a:ext>
              </a:extLst>
            </p:cNvPr>
            <p:cNvSpPr/>
            <p:nvPr/>
          </p:nvSpPr>
          <p:spPr>
            <a:xfrm>
              <a:off x="1654819" y="5932865"/>
              <a:ext cx="2500011" cy="461665"/>
            </a:xfrm>
            <a:prstGeom prst="rect">
              <a:avLst/>
            </a:prstGeom>
          </p:spPr>
          <p:txBody>
            <a:bodyPr wrap="square">
              <a:spAutoFit/>
            </a:bodyPr>
            <a:lstStyle/>
            <a:p>
              <a:pPr algn="just"/>
              <a:r>
                <a:rPr lang="es-ES" sz="2400" b="1" dirty="0">
                  <a:latin typeface="Lato Light" charset="0"/>
                </a:rPr>
                <a:t>DynamoDB</a:t>
              </a:r>
            </a:p>
          </p:txBody>
        </p:sp>
      </p:grpSp>
      <p:grpSp>
        <p:nvGrpSpPr>
          <p:cNvPr id="17" name="Group 16">
            <a:extLst>
              <a:ext uri="{FF2B5EF4-FFF2-40B4-BE49-F238E27FC236}">
                <a16:creationId xmlns:a16="http://schemas.microsoft.com/office/drawing/2014/main" id="{A48CAC0A-F515-49CA-BE9D-8544E85944D7}"/>
              </a:ext>
            </a:extLst>
          </p:cNvPr>
          <p:cNvGrpSpPr/>
          <p:nvPr/>
        </p:nvGrpSpPr>
        <p:grpSpPr>
          <a:xfrm>
            <a:off x="621458" y="6920382"/>
            <a:ext cx="3533372" cy="900000"/>
            <a:chOff x="621458" y="6920382"/>
            <a:chExt cx="3533372" cy="900000"/>
          </a:xfrm>
        </p:grpSpPr>
        <p:pic>
          <p:nvPicPr>
            <p:cNvPr id="31" name="Picture 30">
              <a:extLst>
                <a:ext uri="{FF2B5EF4-FFF2-40B4-BE49-F238E27FC236}">
                  <a16:creationId xmlns:a16="http://schemas.microsoft.com/office/drawing/2014/main" id="{DE97CA00-DA05-4654-A03A-B1EAFE5C26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458" y="6920382"/>
              <a:ext cx="750000" cy="900000"/>
            </a:xfrm>
            <a:prstGeom prst="rect">
              <a:avLst/>
            </a:prstGeom>
          </p:spPr>
        </p:pic>
        <p:sp>
          <p:nvSpPr>
            <p:cNvPr id="36" name="Rectangle 35">
              <a:extLst>
                <a:ext uri="{FF2B5EF4-FFF2-40B4-BE49-F238E27FC236}">
                  <a16:creationId xmlns:a16="http://schemas.microsoft.com/office/drawing/2014/main" id="{AC0C6FB2-DE61-4E2F-A310-84B814473DB3}"/>
                </a:ext>
              </a:extLst>
            </p:cNvPr>
            <p:cNvSpPr/>
            <p:nvPr/>
          </p:nvSpPr>
          <p:spPr>
            <a:xfrm>
              <a:off x="1654819" y="7134470"/>
              <a:ext cx="2500011" cy="461665"/>
            </a:xfrm>
            <a:prstGeom prst="rect">
              <a:avLst/>
            </a:prstGeom>
          </p:spPr>
          <p:txBody>
            <a:bodyPr wrap="square">
              <a:spAutoFit/>
            </a:bodyPr>
            <a:lstStyle/>
            <a:p>
              <a:pPr algn="just"/>
              <a:r>
                <a:rPr lang="es-ES" sz="2400" b="1" dirty="0">
                  <a:latin typeface="Lato Light" charset="0"/>
                </a:rPr>
                <a:t>EMR</a:t>
              </a:r>
            </a:p>
          </p:txBody>
        </p:sp>
      </p:grpSp>
      <p:grpSp>
        <p:nvGrpSpPr>
          <p:cNvPr id="19" name="Group 18">
            <a:extLst>
              <a:ext uri="{FF2B5EF4-FFF2-40B4-BE49-F238E27FC236}">
                <a16:creationId xmlns:a16="http://schemas.microsoft.com/office/drawing/2014/main" id="{5594ADF4-30B3-433C-92F5-3234BFCCD9B7}"/>
              </a:ext>
            </a:extLst>
          </p:cNvPr>
          <p:cNvGrpSpPr/>
          <p:nvPr/>
        </p:nvGrpSpPr>
        <p:grpSpPr>
          <a:xfrm>
            <a:off x="621458" y="8124384"/>
            <a:ext cx="3533372" cy="900000"/>
            <a:chOff x="621458" y="8124384"/>
            <a:chExt cx="3533372" cy="900000"/>
          </a:xfrm>
        </p:grpSpPr>
        <p:pic>
          <p:nvPicPr>
            <p:cNvPr id="33" name="Picture 32">
              <a:extLst>
                <a:ext uri="{FF2B5EF4-FFF2-40B4-BE49-F238E27FC236}">
                  <a16:creationId xmlns:a16="http://schemas.microsoft.com/office/drawing/2014/main" id="{427C384E-9AE9-4D82-AAA3-1F8C41FED4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58" y="8124384"/>
              <a:ext cx="750000" cy="900000"/>
            </a:xfrm>
            <a:prstGeom prst="rect">
              <a:avLst/>
            </a:prstGeom>
          </p:spPr>
        </p:pic>
        <p:sp>
          <p:nvSpPr>
            <p:cNvPr id="37" name="Rectangle 36">
              <a:extLst>
                <a:ext uri="{FF2B5EF4-FFF2-40B4-BE49-F238E27FC236}">
                  <a16:creationId xmlns:a16="http://schemas.microsoft.com/office/drawing/2014/main" id="{A775F1E7-DB72-4D5C-9D7A-42F038E2AA49}"/>
                </a:ext>
              </a:extLst>
            </p:cNvPr>
            <p:cNvSpPr/>
            <p:nvPr/>
          </p:nvSpPr>
          <p:spPr>
            <a:xfrm>
              <a:off x="1654819" y="8336075"/>
              <a:ext cx="2500011" cy="461665"/>
            </a:xfrm>
            <a:prstGeom prst="rect">
              <a:avLst/>
            </a:prstGeom>
          </p:spPr>
          <p:txBody>
            <a:bodyPr wrap="square">
              <a:spAutoFit/>
            </a:bodyPr>
            <a:lstStyle/>
            <a:p>
              <a:pPr algn="just"/>
              <a:r>
                <a:rPr lang="es-ES" sz="2400" b="1" dirty="0">
                  <a:latin typeface="Lato Light" charset="0"/>
                </a:rPr>
                <a:t>Glacier</a:t>
              </a:r>
            </a:p>
          </p:txBody>
        </p:sp>
      </p:grpSp>
      <p:grpSp>
        <p:nvGrpSpPr>
          <p:cNvPr id="21" name="Group 20">
            <a:extLst>
              <a:ext uri="{FF2B5EF4-FFF2-40B4-BE49-F238E27FC236}">
                <a16:creationId xmlns:a16="http://schemas.microsoft.com/office/drawing/2014/main" id="{2968BBFD-2A2D-4FB8-B4F8-D073CBDD9D4E}"/>
              </a:ext>
            </a:extLst>
          </p:cNvPr>
          <p:cNvGrpSpPr/>
          <p:nvPr/>
        </p:nvGrpSpPr>
        <p:grpSpPr>
          <a:xfrm>
            <a:off x="621459" y="10532388"/>
            <a:ext cx="3533371" cy="900000"/>
            <a:chOff x="621459" y="10532388"/>
            <a:chExt cx="3533371" cy="900000"/>
          </a:xfrm>
        </p:grpSpPr>
        <p:pic>
          <p:nvPicPr>
            <p:cNvPr id="34" name="Picture 33">
              <a:extLst>
                <a:ext uri="{FF2B5EF4-FFF2-40B4-BE49-F238E27FC236}">
                  <a16:creationId xmlns:a16="http://schemas.microsoft.com/office/drawing/2014/main" id="{CCA7E962-AF80-4A4F-AFC4-32C536949D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459" y="10532388"/>
              <a:ext cx="749999" cy="900000"/>
            </a:xfrm>
            <a:prstGeom prst="rect">
              <a:avLst/>
            </a:prstGeom>
          </p:spPr>
        </p:pic>
        <p:sp>
          <p:nvSpPr>
            <p:cNvPr id="38" name="Rectangle 37">
              <a:extLst>
                <a:ext uri="{FF2B5EF4-FFF2-40B4-BE49-F238E27FC236}">
                  <a16:creationId xmlns:a16="http://schemas.microsoft.com/office/drawing/2014/main" id="{86AC0D82-D729-4616-A0A3-BC9CD7CD71F6}"/>
                </a:ext>
              </a:extLst>
            </p:cNvPr>
            <p:cNvSpPr/>
            <p:nvPr/>
          </p:nvSpPr>
          <p:spPr>
            <a:xfrm>
              <a:off x="1654819" y="10739283"/>
              <a:ext cx="2500011" cy="461665"/>
            </a:xfrm>
            <a:prstGeom prst="rect">
              <a:avLst/>
            </a:prstGeom>
          </p:spPr>
          <p:txBody>
            <a:bodyPr wrap="square">
              <a:spAutoFit/>
            </a:bodyPr>
            <a:lstStyle/>
            <a:p>
              <a:pPr algn="just"/>
              <a:r>
                <a:rPr lang="es-ES" sz="2400" b="1" dirty="0">
                  <a:latin typeface="Lato Light" charset="0"/>
                </a:rPr>
                <a:t>Direct Connect</a:t>
              </a:r>
            </a:p>
          </p:txBody>
        </p:sp>
      </p:grpSp>
      <p:grpSp>
        <p:nvGrpSpPr>
          <p:cNvPr id="43" name="Group 42">
            <a:extLst>
              <a:ext uri="{FF2B5EF4-FFF2-40B4-BE49-F238E27FC236}">
                <a16:creationId xmlns:a16="http://schemas.microsoft.com/office/drawing/2014/main" id="{BF24F3F2-5AA1-4978-B47E-25B3CA34344C}"/>
              </a:ext>
            </a:extLst>
          </p:cNvPr>
          <p:cNvGrpSpPr/>
          <p:nvPr/>
        </p:nvGrpSpPr>
        <p:grpSpPr>
          <a:xfrm>
            <a:off x="8414585" y="10226491"/>
            <a:ext cx="2520000" cy="726357"/>
            <a:chOff x="-4291765" y="5985649"/>
            <a:chExt cx="2520000" cy="726357"/>
          </a:xfrm>
        </p:grpSpPr>
        <p:sp>
          <p:nvSpPr>
            <p:cNvPr id="44" name="Rectangle: Rounded Corners 43">
              <a:extLst>
                <a:ext uri="{FF2B5EF4-FFF2-40B4-BE49-F238E27FC236}">
                  <a16:creationId xmlns:a16="http://schemas.microsoft.com/office/drawing/2014/main" id="{768DA2A5-D5D6-45B6-81C8-1F75D399EA71}"/>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Picture 12" descr="SecurityInside.info">
              <a:extLst>
                <a:ext uri="{FF2B5EF4-FFF2-40B4-BE49-F238E27FC236}">
                  <a16:creationId xmlns:a16="http://schemas.microsoft.com/office/drawing/2014/main" id="{818D2B9B-EF4B-4120-9BD5-B18F074B9355}"/>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51DB04A1-E157-463E-B0DF-6A74BFD96A47}"/>
              </a:ext>
            </a:extLst>
          </p:cNvPr>
          <p:cNvGrpSpPr/>
          <p:nvPr/>
        </p:nvGrpSpPr>
        <p:grpSpPr>
          <a:xfrm>
            <a:off x="10435790" y="10982388"/>
            <a:ext cx="2520000" cy="726357"/>
            <a:chOff x="-4291765" y="5985649"/>
            <a:chExt cx="2520000" cy="726357"/>
          </a:xfrm>
        </p:grpSpPr>
        <p:sp>
          <p:nvSpPr>
            <p:cNvPr id="47" name="Rectangle: Rounded Corners 46">
              <a:extLst>
                <a:ext uri="{FF2B5EF4-FFF2-40B4-BE49-F238E27FC236}">
                  <a16:creationId xmlns:a16="http://schemas.microsoft.com/office/drawing/2014/main" id="{DF638B6D-D397-4499-8DF4-04C94AE035C8}"/>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8" name="Picture 12" descr="SecurityInside.info">
              <a:extLst>
                <a:ext uri="{FF2B5EF4-FFF2-40B4-BE49-F238E27FC236}">
                  <a16:creationId xmlns:a16="http://schemas.microsoft.com/office/drawing/2014/main" id="{C0BB6059-BABB-4E76-B0BC-224A57CBCCF7}"/>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84768E09-9AA2-460A-82F8-3F4ADB22E566}"/>
              </a:ext>
            </a:extLst>
          </p:cNvPr>
          <p:cNvGrpSpPr/>
          <p:nvPr/>
        </p:nvGrpSpPr>
        <p:grpSpPr>
          <a:xfrm>
            <a:off x="12072373" y="10197252"/>
            <a:ext cx="2520000" cy="726357"/>
            <a:chOff x="-4291765" y="5985649"/>
            <a:chExt cx="2520000" cy="726357"/>
          </a:xfrm>
        </p:grpSpPr>
        <p:sp>
          <p:nvSpPr>
            <p:cNvPr id="50" name="Rectangle: Rounded Corners 49">
              <a:extLst>
                <a:ext uri="{FF2B5EF4-FFF2-40B4-BE49-F238E27FC236}">
                  <a16:creationId xmlns:a16="http://schemas.microsoft.com/office/drawing/2014/main" id="{D8224ED8-CC97-4866-88EF-E4CCA1CD19A9}"/>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 name="Picture 12" descr="SecurityInside.info">
              <a:extLst>
                <a:ext uri="{FF2B5EF4-FFF2-40B4-BE49-F238E27FC236}">
                  <a16:creationId xmlns:a16="http://schemas.microsoft.com/office/drawing/2014/main" id="{CF51092D-335C-49F0-89D2-E81DF7B67EB9}"/>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23D1ED73-02A7-4EF8-B2CA-9AFFD496CE17}"/>
              </a:ext>
            </a:extLst>
          </p:cNvPr>
          <p:cNvGrpSpPr/>
          <p:nvPr/>
        </p:nvGrpSpPr>
        <p:grpSpPr>
          <a:xfrm>
            <a:off x="8064825" y="4638753"/>
            <a:ext cx="2520000" cy="726357"/>
            <a:chOff x="-4291765" y="5985649"/>
            <a:chExt cx="2520000" cy="726357"/>
          </a:xfrm>
        </p:grpSpPr>
        <p:sp>
          <p:nvSpPr>
            <p:cNvPr id="53" name="Rectangle: Rounded Corners 52">
              <a:extLst>
                <a:ext uri="{FF2B5EF4-FFF2-40B4-BE49-F238E27FC236}">
                  <a16:creationId xmlns:a16="http://schemas.microsoft.com/office/drawing/2014/main" id="{F502ADA9-B823-4F1C-A98F-615A3CA838E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4" name="Picture 12" descr="SecurityInside.info">
              <a:extLst>
                <a:ext uri="{FF2B5EF4-FFF2-40B4-BE49-F238E27FC236}">
                  <a16:creationId xmlns:a16="http://schemas.microsoft.com/office/drawing/2014/main" id="{99AC91D5-E277-43CB-8AE4-CF6422C632A3}"/>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3FEFF0F3-3C97-42DF-9F24-02947DF0A14C}"/>
              </a:ext>
            </a:extLst>
          </p:cNvPr>
          <p:cNvGrpSpPr/>
          <p:nvPr/>
        </p:nvGrpSpPr>
        <p:grpSpPr>
          <a:xfrm>
            <a:off x="11291135" y="6131490"/>
            <a:ext cx="2520000" cy="726357"/>
            <a:chOff x="-4291765" y="5985649"/>
            <a:chExt cx="2520000" cy="726357"/>
          </a:xfrm>
        </p:grpSpPr>
        <p:sp>
          <p:nvSpPr>
            <p:cNvPr id="56" name="Rectangle: Rounded Corners 55">
              <a:extLst>
                <a:ext uri="{FF2B5EF4-FFF2-40B4-BE49-F238E27FC236}">
                  <a16:creationId xmlns:a16="http://schemas.microsoft.com/office/drawing/2014/main" id="{012C42A7-06F6-4B9A-B598-E122E8ABC55B}"/>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7" name="Picture 12" descr="SecurityInside.info">
              <a:extLst>
                <a:ext uri="{FF2B5EF4-FFF2-40B4-BE49-F238E27FC236}">
                  <a16:creationId xmlns:a16="http://schemas.microsoft.com/office/drawing/2014/main" id="{CF1E4E31-B5F8-4779-8618-9D3BE04E8BEA}"/>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1CAC461E-B4CF-44E1-99D0-9B93DB385274}"/>
              </a:ext>
            </a:extLst>
          </p:cNvPr>
          <p:cNvGrpSpPr/>
          <p:nvPr/>
        </p:nvGrpSpPr>
        <p:grpSpPr>
          <a:xfrm>
            <a:off x="13124831" y="8725955"/>
            <a:ext cx="2520000" cy="726357"/>
            <a:chOff x="-4291765" y="5985649"/>
            <a:chExt cx="2520000" cy="726357"/>
          </a:xfrm>
        </p:grpSpPr>
        <p:sp>
          <p:nvSpPr>
            <p:cNvPr id="59" name="Rectangle: Rounded Corners 58">
              <a:extLst>
                <a:ext uri="{FF2B5EF4-FFF2-40B4-BE49-F238E27FC236}">
                  <a16:creationId xmlns:a16="http://schemas.microsoft.com/office/drawing/2014/main" id="{5FB482D7-9A9B-429C-9800-3577642FA6F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Picture 12" descr="SecurityInside.info">
              <a:extLst>
                <a:ext uri="{FF2B5EF4-FFF2-40B4-BE49-F238E27FC236}">
                  <a16:creationId xmlns:a16="http://schemas.microsoft.com/office/drawing/2014/main" id="{69DF2B84-EB06-4C72-8C8D-14CC3C4DC2D9}"/>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6C1E4C57-A1BA-4032-AD86-4385531ABD04}"/>
              </a:ext>
            </a:extLst>
          </p:cNvPr>
          <p:cNvGrpSpPr/>
          <p:nvPr/>
        </p:nvGrpSpPr>
        <p:grpSpPr>
          <a:xfrm>
            <a:off x="15353577" y="9938491"/>
            <a:ext cx="2520000" cy="726357"/>
            <a:chOff x="-4291765" y="5985649"/>
            <a:chExt cx="2520000" cy="726357"/>
          </a:xfrm>
        </p:grpSpPr>
        <p:sp>
          <p:nvSpPr>
            <p:cNvPr id="62" name="Rectangle: Rounded Corners 61">
              <a:extLst>
                <a:ext uri="{FF2B5EF4-FFF2-40B4-BE49-F238E27FC236}">
                  <a16:creationId xmlns:a16="http://schemas.microsoft.com/office/drawing/2014/main" id="{4D463AB0-53BC-413D-9CD3-02AF3C218E5A}"/>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Picture 12" descr="SecurityInside.info">
              <a:extLst>
                <a:ext uri="{FF2B5EF4-FFF2-40B4-BE49-F238E27FC236}">
                  <a16:creationId xmlns:a16="http://schemas.microsoft.com/office/drawing/2014/main" id="{0389D726-B38E-4901-A134-F076E946D74A}"/>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B78EE08F-EB53-4ADB-862B-17E47FF1B217}"/>
              </a:ext>
            </a:extLst>
          </p:cNvPr>
          <p:cNvGrpSpPr/>
          <p:nvPr/>
        </p:nvGrpSpPr>
        <p:grpSpPr>
          <a:xfrm>
            <a:off x="14736354" y="7663167"/>
            <a:ext cx="2520000" cy="726357"/>
            <a:chOff x="-4291765" y="5985649"/>
            <a:chExt cx="2520000" cy="726357"/>
          </a:xfrm>
        </p:grpSpPr>
        <p:sp>
          <p:nvSpPr>
            <p:cNvPr id="65" name="Rectangle: Rounded Corners 64">
              <a:extLst>
                <a:ext uri="{FF2B5EF4-FFF2-40B4-BE49-F238E27FC236}">
                  <a16:creationId xmlns:a16="http://schemas.microsoft.com/office/drawing/2014/main" id="{5F0B81AF-8074-41AC-9F96-D0704FD585F4}"/>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Picture 12" descr="SecurityInside.info">
              <a:extLst>
                <a:ext uri="{FF2B5EF4-FFF2-40B4-BE49-F238E27FC236}">
                  <a16:creationId xmlns:a16="http://schemas.microsoft.com/office/drawing/2014/main" id="{21B745E9-41A9-40BA-92F7-84C29D6AA3DE}"/>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F44DE44E-3021-44C9-B0C7-9E924C277BB3}"/>
              </a:ext>
            </a:extLst>
          </p:cNvPr>
          <p:cNvGrpSpPr/>
          <p:nvPr/>
        </p:nvGrpSpPr>
        <p:grpSpPr>
          <a:xfrm>
            <a:off x="16092439" y="6281290"/>
            <a:ext cx="2520000" cy="726357"/>
            <a:chOff x="-4291765" y="5985649"/>
            <a:chExt cx="2520000" cy="726357"/>
          </a:xfrm>
        </p:grpSpPr>
        <p:sp>
          <p:nvSpPr>
            <p:cNvPr id="68" name="Rectangle: Rounded Corners 67">
              <a:extLst>
                <a:ext uri="{FF2B5EF4-FFF2-40B4-BE49-F238E27FC236}">
                  <a16:creationId xmlns:a16="http://schemas.microsoft.com/office/drawing/2014/main" id="{28CE054C-EA19-440D-974C-DE020C94C46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9" name="Picture 12" descr="SecurityInside.info">
              <a:extLst>
                <a:ext uri="{FF2B5EF4-FFF2-40B4-BE49-F238E27FC236}">
                  <a16:creationId xmlns:a16="http://schemas.microsoft.com/office/drawing/2014/main" id="{CDC28E9E-7D08-4385-AFF8-A60F9137760B}"/>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7EB918D3-61FF-41AE-A6B1-3FB39EABD2FB}"/>
              </a:ext>
            </a:extLst>
          </p:cNvPr>
          <p:cNvGrpSpPr/>
          <p:nvPr/>
        </p:nvGrpSpPr>
        <p:grpSpPr>
          <a:xfrm>
            <a:off x="16868825" y="5659005"/>
            <a:ext cx="2520000" cy="726357"/>
            <a:chOff x="-4291765" y="5985649"/>
            <a:chExt cx="2520000" cy="726357"/>
          </a:xfrm>
        </p:grpSpPr>
        <p:sp>
          <p:nvSpPr>
            <p:cNvPr id="71" name="Rectangle: Rounded Corners 70">
              <a:extLst>
                <a:ext uri="{FF2B5EF4-FFF2-40B4-BE49-F238E27FC236}">
                  <a16:creationId xmlns:a16="http://schemas.microsoft.com/office/drawing/2014/main" id="{8CBB8D2C-CADC-490A-B3B8-1AD6DB8BA2EA}"/>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2" name="Picture 12" descr="SecurityInside.info">
              <a:extLst>
                <a:ext uri="{FF2B5EF4-FFF2-40B4-BE49-F238E27FC236}">
                  <a16:creationId xmlns:a16="http://schemas.microsoft.com/office/drawing/2014/main" id="{994AB1DF-4382-4413-B3E8-F6A09BCBD01D}"/>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BE4D748B-30E5-4952-847B-96005E9FCED4}"/>
              </a:ext>
            </a:extLst>
          </p:cNvPr>
          <p:cNvGrpSpPr/>
          <p:nvPr/>
        </p:nvGrpSpPr>
        <p:grpSpPr>
          <a:xfrm>
            <a:off x="17645211" y="5050894"/>
            <a:ext cx="2520000" cy="726357"/>
            <a:chOff x="-4291765" y="5985649"/>
            <a:chExt cx="2520000" cy="726357"/>
          </a:xfrm>
        </p:grpSpPr>
        <p:sp>
          <p:nvSpPr>
            <p:cNvPr id="74" name="Rectangle: Rounded Corners 73">
              <a:extLst>
                <a:ext uri="{FF2B5EF4-FFF2-40B4-BE49-F238E27FC236}">
                  <a16:creationId xmlns:a16="http://schemas.microsoft.com/office/drawing/2014/main" id="{1D847458-D9E2-45FA-9ABE-1FA586C049C6}"/>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Picture 12" descr="SecurityInside.info">
              <a:extLst>
                <a:ext uri="{FF2B5EF4-FFF2-40B4-BE49-F238E27FC236}">
                  <a16:creationId xmlns:a16="http://schemas.microsoft.com/office/drawing/2014/main" id="{1419228C-C612-405A-9021-E217F38DD6F1}"/>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a:extLst>
              <a:ext uri="{FF2B5EF4-FFF2-40B4-BE49-F238E27FC236}">
                <a16:creationId xmlns:a16="http://schemas.microsoft.com/office/drawing/2014/main" id="{39452707-6379-4E87-B006-F5213D9B1E2D}"/>
              </a:ext>
            </a:extLst>
          </p:cNvPr>
          <p:cNvGrpSpPr/>
          <p:nvPr/>
        </p:nvGrpSpPr>
        <p:grpSpPr>
          <a:xfrm>
            <a:off x="14319181" y="4050019"/>
            <a:ext cx="2520000" cy="726357"/>
            <a:chOff x="-4291765" y="5985649"/>
            <a:chExt cx="2520000" cy="726357"/>
          </a:xfrm>
        </p:grpSpPr>
        <p:sp>
          <p:nvSpPr>
            <p:cNvPr id="77" name="Rectangle: Rounded Corners 76">
              <a:extLst>
                <a:ext uri="{FF2B5EF4-FFF2-40B4-BE49-F238E27FC236}">
                  <a16:creationId xmlns:a16="http://schemas.microsoft.com/office/drawing/2014/main" id="{2C020283-757A-4AD1-B7AA-0F3C466E2F38}"/>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8" name="Picture 12" descr="SecurityInside.info">
              <a:extLst>
                <a:ext uri="{FF2B5EF4-FFF2-40B4-BE49-F238E27FC236}">
                  <a16:creationId xmlns:a16="http://schemas.microsoft.com/office/drawing/2014/main" id="{24E4296D-31AC-49B6-ABC6-55C9BCF7F8D6}"/>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7927D6C0-6FFA-423E-AF7F-3475AD2CE11B}"/>
              </a:ext>
            </a:extLst>
          </p:cNvPr>
          <p:cNvGrpSpPr/>
          <p:nvPr/>
        </p:nvGrpSpPr>
        <p:grpSpPr>
          <a:xfrm>
            <a:off x="19430557" y="3845197"/>
            <a:ext cx="2520000" cy="726357"/>
            <a:chOff x="-4291765" y="5985649"/>
            <a:chExt cx="2520000" cy="726357"/>
          </a:xfrm>
        </p:grpSpPr>
        <p:sp>
          <p:nvSpPr>
            <p:cNvPr id="80" name="Rectangle: Rounded Corners 79">
              <a:extLst>
                <a:ext uri="{FF2B5EF4-FFF2-40B4-BE49-F238E27FC236}">
                  <a16:creationId xmlns:a16="http://schemas.microsoft.com/office/drawing/2014/main" id="{4E588B4F-10AE-45A4-B648-26ABD5BD000A}"/>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1" name="Picture 12" descr="SecurityInside.info">
              <a:extLst>
                <a:ext uri="{FF2B5EF4-FFF2-40B4-BE49-F238E27FC236}">
                  <a16:creationId xmlns:a16="http://schemas.microsoft.com/office/drawing/2014/main" id="{424D1F43-4738-47C7-8466-582B5100E7F6}"/>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2DD36226-6FF1-4470-8B3C-46F0301ECDD3}"/>
              </a:ext>
            </a:extLst>
          </p:cNvPr>
          <p:cNvGrpSpPr/>
          <p:nvPr/>
        </p:nvGrpSpPr>
        <p:grpSpPr>
          <a:xfrm>
            <a:off x="13811135" y="6503597"/>
            <a:ext cx="2520000" cy="726357"/>
            <a:chOff x="-4291765" y="5985649"/>
            <a:chExt cx="2520000" cy="726357"/>
          </a:xfrm>
        </p:grpSpPr>
        <p:sp>
          <p:nvSpPr>
            <p:cNvPr id="83" name="Rectangle: Rounded Corners 82">
              <a:extLst>
                <a:ext uri="{FF2B5EF4-FFF2-40B4-BE49-F238E27FC236}">
                  <a16:creationId xmlns:a16="http://schemas.microsoft.com/office/drawing/2014/main" id="{9A20E7E3-BA80-407E-92CF-87BF4ABB6E8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4" name="Picture 12" descr="SecurityInside.info">
              <a:extLst>
                <a:ext uri="{FF2B5EF4-FFF2-40B4-BE49-F238E27FC236}">
                  <a16:creationId xmlns:a16="http://schemas.microsoft.com/office/drawing/2014/main" id="{2EB1C7EE-20CB-4E21-B1B4-0678163F5498}"/>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F6C1B79D-30A5-46D4-8F57-C456C7F26CDD}"/>
              </a:ext>
            </a:extLst>
          </p:cNvPr>
          <p:cNvGrpSpPr/>
          <p:nvPr/>
        </p:nvGrpSpPr>
        <p:grpSpPr>
          <a:xfrm>
            <a:off x="11943181" y="7649561"/>
            <a:ext cx="2520000" cy="726357"/>
            <a:chOff x="-4291765" y="5985649"/>
            <a:chExt cx="2520000" cy="726357"/>
          </a:xfrm>
        </p:grpSpPr>
        <p:sp>
          <p:nvSpPr>
            <p:cNvPr id="86" name="Rectangle: Rounded Corners 85">
              <a:extLst>
                <a:ext uri="{FF2B5EF4-FFF2-40B4-BE49-F238E27FC236}">
                  <a16:creationId xmlns:a16="http://schemas.microsoft.com/office/drawing/2014/main" id="{883EB012-112F-457E-87EC-390CFE0D5F0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7" name="Picture 12" descr="SecurityInside.info">
              <a:extLst>
                <a:ext uri="{FF2B5EF4-FFF2-40B4-BE49-F238E27FC236}">
                  <a16:creationId xmlns:a16="http://schemas.microsoft.com/office/drawing/2014/main" id="{A94D2490-4C0F-4730-8FC0-5FE49E14493E}"/>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D7BB4C7B-8F38-46C0-B160-2487E3228E39}"/>
              </a:ext>
            </a:extLst>
          </p:cNvPr>
          <p:cNvGrpSpPr/>
          <p:nvPr/>
        </p:nvGrpSpPr>
        <p:grpSpPr>
          <a:xfrm>
            <a:off x="17154429" y="8861957"/>
            <a:ext cx="2520000" cy="726357"/>
            <a:chOff x="-4291765" y="5985649"/>
            <a:chExt cx="2520000" cy="726357"/>
          </a:xfrm>
        </p:grpSpPr>
        <p:sp>
          <p:nvSpPr>
            <p:cNvPr id="89" name="Rectangle: Rounded Corners 88">
              <a:extLst>
                <a:ext uri="{FF2B5EF4-FFF2-40B4-BE49-F238E27FC236}">
                  <a16:creationId xmlns:a16="http://schemas.microsoft.com/office/drawing/2014/main" id="{26E9674B-755A-478A-96E0-B3258689D2D3}"/>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Picture 12" descr="SecurityInside.info">
              <a:extLst>
                <a:ext uri="{FF2B5EF4-FFF2-40B4-BE49-F238E27FC236}">
                  <a16:creationId xmlns:a16="http://schemas.microsoft.com/office/drawing/2014/main" id="{94B60F39-5130-42F8-A1E1-FD44B256027F}"/>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C627D2FD-8735-4DDF-9001-444EAC0D997A}"/>
              </a:ext>
            </a:extLst>
          </p:cNvPr>
          <p:cNvGrpSpPr/>
          <p:nvPr/>
        </p:nvGrpSpPr>
        <p:grpSpPr>
          <a:xfrm>
            <a:off x="9552373" y="5375743"/>
            <a:ext cx="2520000" cy="726357"/>
            <a:chOff x="-4291765" y="5985649"/>
            <a:chExt cx="2520000" cy="726357"/>
          </a:xfrm>
        </p:grpSpPr>
        <p:sp>
          <p:nvSpPr>
            <p:cNvPr id="92" name="Rectangle: Rounded Corners 91">
              <a:extLst>
                <a:ext uri="{FF2B5EF4-FFF2-40B4-BE49-F238E27FC236}">
                  <a16:creationId xmlns:a16="http://schemas.microsoft.com/office/drawing/2014/main" id="{BCAF8979-26E1-4B26-B2FD-A5D39B8BFBE6}"/>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Picture 12" descr="SecurityInside.info">
              <a:extLst>
                <a:ext uri="{FF2B5EF4-FFF2-40B4-BE49-F238E27FC236}">
                  <a16:creationId xmlns:a16="http://schemas.microsoft.com/office/drawing/2014/main" id="{49F215E4-9A27-4112-A039-960692783AC7}"/>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a:extLst>
              <a:ext uri="{FF2B5EF4-FFF2-40B4-BE49-F238E27FC236}">
                <a16:creationId xmlns:a16="http://schemas.microsoft.com/office/drawing/2014/main" id="{BA7BC22D-CACB-4AA6-92E8-E9EC190D63DD}"/>
              </a:ext>
            </a:extLst>
          </p:cNvPr>
          <p:cNvGrpSpPr/>
          <p:nvPr/>
        </p:nvGrpSpPr>
        <p:grpSpPr>
          <a:xfrm>
            <a:off x="14171927" y="9341459"/>
            <a:ext cx="2520000" cy="726357"/>
            <a:chOff x="-4291765" y="5985649"/>
            <a:chExt cx="2520000" cy="726357"/>
          </a:xfrm>
        </p:grpSpPr>
        <p:sp>
          <p:nvSpPr>
            <p:cNvPr id="95" name="Rectangle: Rounded Corners 94">
              <a:extLst>
                <a:ext uri="{FF2B5EF4-FFF2-40B4-BE49-F238E27FC236}">
                  <a16:creationId xmlns:a16="http://schemas.microsoft.com/office/drawing/2014/main" id="{D0200912-EE26-4EFC-A9F0-43382474B6C8}"/>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Picture 12" descr="SecurityInside.info">
              <a:extLst>
                <a:ext uri="{FF2B5EF4-FFF2-40B4-BE49-F238E27FC236}">
                  <a16:creationId xmlns:a16="http://schemas.microsoft.com/office/drawing/2014/main" id="{9422F640-9150-41D3-8D35-8B7DC97C185C}"/>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a:extLst>
              <a:ext uri="{FF2B5EF4-FFF2-40B4-BE49-F238E27FC236}">
                <a16:creationId xmlns:a16="http://schemas.microsoft.com/office/drawing/2014/main" id="{E2F3A3CA-5604-4C6F-AAD8-C684CEEAE6A9}"/>
              </a:ext>
            </a:extLst>
          </p:cNvPr>
          <p:cNvGrpSpPr/>
          <p:nvPr/>
        </p:nvGrpSpPr>
        <p:grpSpPr>
          <a:xfrm>
            <a:off x="16868825" y="6895171"/>
            <a:ext cx="2520000" cy="726357"/>
            <a:chOff x="-4291765" y="5985649"/>
            <a:chExt cx="2520000" cy="726357"/>
          </a:xfrm>
        </p:grpSpPr>
        <p:sp>
          <p:nvSpPr>
            <p:cNvPr id="98" name="Rectangle: Rounded Corners 97">
              <a:extLst>
                <a:ext uri="{FF2B5EF4-FFF2-40B4-BE49-F238E27FC236}">
                  <a16:creationId xmlns:a16="http://schemas.microsoft.com/office/drawing/2014/main" id="{93B18920-C340-4566-B2FC-ABAE91AB591E}"/>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9" name="Picture 12" descr="SecurityInside.info">
              <a:extLst>
                <a:ext uri="{FF2B5EF4-FFF2-40B4-BE49-F238E27FC236}">
                  <a16:creationId xmlns:a16="http://schemas.microsoft.com/office/drawing/2014/main" id="{B9FC5BFB-8436-4AF7-BB9E-0E356315A14C}"/>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3BFEF71D-50AD-4C87-8602-8790630D2085}"/>
              </a:ext>
            </a:extLst>
          </p:cNvPr>
          <p:cNvGrpSpPr/>
          <p:nvPr/>
        </p:nvGrpSpPr>
        <p:grpSpPr>
          <a:xfrm>
            <a:off x="17645211" y="6272886"/>
            <a:ext cx="2520000" cy="726357"/>
            <a:chOff x="-4291765" y="5985649"/>
            <a:chExt cx="2520000" cy="726357"/>
          </a:xfrm>
        </p:grpSpPr>
        <p:sp>
          <p:nvSpPr>
            <p:cNvPr id="101" name="Rectangle: Rounded Corners 100">
              <a:extLst>
                <a:ext uri="{FF2B5EF4-FFF2-40B4-BE49-F238E27FC236}">
                  <a16:creationId xmlns:a16="http://schemas.microsoft.com/office/drawing/2014/main" id="{3F654095-6DFA-437E-B61F-2E695BB6534F}"/>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 name="Picture 12" descr="SecurityInside.info">
              <a:extLst>
                <a:ext uri="{FF2B5EF4-FFF2-40B4-BE49-F238E27FC236}">
                  <a16:creationId xmlns:a16="http://schemas.microsoft.com/office/drawing/2014/main" id="{33FF7989-DDEF-4BEB-AA5D-95F1F56156A9}"/>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CF47E466-15E0-4122-B0F1-21D45C5E9DB6}"/>
              </a:ext>
            </a:extLst>
          </p:cNvPr>
          <p:cNvGrpSpPr/>
          <p:nvPr/>
        </p:nvGrpSpPr>
        <p:grpSpPr>
          <a:xfrm>
            <a:off x="18421597" y="5664775"/>
            <a:ext cx="2520000" cy="726357"/>
            <a:chOff x="-4291765" y="5985649"/>
            <a:chExt cx="2520000" cy="726357"/>
          </a:xfrm>
        </p:grpSpPr>
        <p:sp>
          <p:nvSpPr>
            <p:cNvPr id="104" name="Rectangle: Rounded Corners 103">
              <a:extLst>
                <a:ext uri="{FF2B5EF4-FFF2-40B4-BE49-F238E27FC236}">
                  <a16:creationId xmlns:a16="http://schemas.microsoft.com/office/drawing/2014/main" id="{773B8DA6-B418-4C60-87AB-FD27937F8E69}"/>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5" name="Picture 12" descr="SecurityInside.info">
              <a:extLst>
                <a:ext uri="{FF2B5EF4-FFF2-40B4-BE49-F238E27FC236}">
                  <a16:creationId xmlns:a16="http://schemas.microsoft.com/office/drawing/2014/main" id="{807662EC-2E8A-4D2D-9421-9D789B0E8F08}"/>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7F310FAE-4FCF-4EE1-A328-05DBCD9B2E44}"/>
              </a:ext>
            </a:extLst>
          </p:cNvPr>
          <p:cNvGrpSpPr/>
          <p:nvPr/>
        </p:nvGrpSpPr>
        <p:grpSpPr>
          <a:xfrm>
            <a:off x="17656620" y="7498483"/>
            <a:ext cx="2520000" cy="726357"/>
            <a:chOff x="-4291765" y="5985649"/>
            <a:chExt cx="2520000" cy="726357"/>
          </a:xfrm>
        </p:grpSpPr>
        <p:sp>
          <p:nvSpPr>
            <p:cNvPr id="107" name="Rectangle: Rounded Corners 106">
              <a:extLst>
                <a:ext uri="{FF2B5EF4-FFF2-40B4-BE49-F238E27FC236}">
                  <a16:creationId xmlns:a16="http://schemas.microsoft.com/office/drawing/2014/main" id="{809F0BB4-0EFD-4FFC-AF49-E1A45FBB3616}"/>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Picture 12" descr="SecurityInside.info">
              <a:extLst>
                <a:ext uri="{FF2B5EF4-FFF2-40B4-BE49-F238E27FC236}">
                  <a16:creationId xmlns:a16="http://schemas.microsoft.com/office/drawing/2014/main" id="{790FF6AF-AA90-4E33-8658-C2AF8309A506}"/>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5E5D3B04-F203-41D7-9F31-DBC1D37397C5}"/>
              </a:ext>
            </a:extLst>
          </p:cNvPr>
          <p:cNvGrpSpPr/>
          <p:nvPr/>
        </p:nvGrpSpPr>
        <p:grpSpPr>
          <a:xfrm>
            <a:off x="18433006" y="6876198"/>
            <a:ext cx="2520000" cy="726357"/>
            <a:chOff x="-4291765" y="5985649"/>
            <a:chExt cx="2520000" cy="726357"/>
          </a:xfrm>
        </p:grpSpPr>
        <p:sp>
          <p:nvSpPr>
            <p:cNvPr id="110" name="Rectangle: Rounded Corners 109">
              <a:extLst>
                <a:ext uri="{FF2B5EF4-FFF2-40B4-BE49-F238E27FC236}">
                  <a16:creationId xmlns:a16="http://schemas.microsoft.com/office/drawing/2014/main" id="{E6F110A2-CE87-436D-B10A-AE61228F4EF8}"/>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1" name="Picture 12" descr="SecurityInside.info">
              <a:extLst>
                <a:ext uri="{FF2B5EF4-FFF2-40B4-BE49-F238E27FC236}">
                  <a16:creationId xmlns:a16="http://schemas.microsoft.com/office/drawing/2014/main" id="{9D6C87D6-F326-4853-BE89-4BFF7E084D15}"/>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436F4518-8C40-46D2-9418-AFEA848978F2}"/>
              </a:ext>
            </a:extLst>
          </p:cNvPr>
          <p:cNvGrpSpPr/>
          <p:nvPr/>
        </p:nvGrpSpPr>
        <p:grpSpPr>
          <a:xfrm>
            <a:off x="19209392" y="6268087"/>
            <a:ext cx="2520000" cy="726357"/>
            <a:chOff x="-4291765" y="5985649"/>
            <a:chExt cx="2520000" cy="726357"/>
          </a:xfrm>
        </p:grpSpPr>
        <p:sp>
          <p:nvSpPr>
            <p:cNvPr id="113" name="Rectangle: Rounded Corners 112">
              <a:extLst>
                <a:ext uri="{FF2B5EF4-FFF2-40B4-BE49-F238E27FC236}">
                  <a16:creationId xmlns:a16="http://schemas.microsoft.com/office/drawing/2014/main" id="{B4A49A92-CBA5-4AA9-ADDA-3D51B5FDB592}"/>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4" name="Picture 12" descr="SecurityInside.info">
              <a:extLst>
                <a:ext uri="{FF2B5EF4-FFF2-40B4-BE49-F238E27FC236}">
                  <a16:creationId xmlns:a16="http://schemas.microsoft.com/office/drawing/2014/main" id="{02CBEB34-EBF3-4E10-AD10-C41C4F883477}"/>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Group 114">
            <a:extLst>
              <a:ext uri="{FF2B5EF4-FFF2-40B4-BE49-F238E27FC236}">
                <a16:creationId xmlns:a16="http://schemas.microsoft.com/office/drawing/2014/main" id="{DB09D33A-CBC9-44C9-88A2-3490E222A41C}"/>
              </a:ext>
            </a:extLst>
          </p:cNvPr>
          <p:cNvGrpSpPr/>
          <p:nvPr/>
        </p:nvGrpSpPr>
        <p:grpSpPr>
          <a:xfrm>
            <a:off x="18415484" y="8109662"/>
            <a:ext cx="2520000" cy="726357"/>
            <a:chOff x="-4291765" y="5985649"/>
            <a:chExt cx="2520000" cy="726357"/>
          </a:xfrm>
        </p:grpSpPr>
        <p:sp>
          <p:nvSpPr>
            <p:cNvPr id="116" name="Rectangle: Rounded Corners 115">
              <a:extLst>
                <a:ext uri="{FF2B5EF4-FFF2-40B4-BE49-F238E27FC236}">
                  <a16:creationId xmlns:a16="http://schemas.microsoft.com/office/drawing/2014/main" id="{41A02FAC-8AC2-4860-A4FC-B4BB5F3E7CDD}"/>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7" name="Picture 12" descr="SecurityInside.info">
              <a:extLst>
                <a:ext uri="{FF2B5EF4-FFF2-40B4-BE49-F238E27FC236}">
                  <a16:creationId xmlns:a16="http://schemas.microsoft.com/office/drawing/2014/main" id="{E356BE63-B414-4C9F-BE7E-0B1F37DBFF03}"/>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F45A577C-2A96-40D0-988A-B061B3C06686}"/>
              </a:ext>
            </a:extLst>
          </p:cNvPr>
          <p:cNvGrpSpPr/>
          <p:nvPr/>
        </p:nvGrpSpPr>
        <p:grpSpPr>
          <a:xfrm>
            <a:off x="19191870" y="7487377"/>
            <a:ext cx="2520000" cy="726357"/>
            <a:chOff x="-4291765" y="5985649"/>
            <a:chExt cx="2520000" cy="726357"/>
          </a:xfrm>
        </p:grpSpPr>
        <p:sp>
          <p:nvSpPr>
            <p:cNvPr id="119" name="Rectangle: Rounded Corners 118">
              <a:extLst>
                <a:ext uri="{FF2B5EF4-FFF2-40B4-BE49-F238E27FC236}">
                  <a16:creationId xmlns:a16="http://schemas.microsoft.com/office/drawing/2014/main" id="{38E5D565-1F47-442F-9564-8A786E2D5921}"/>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0" name="Picture 12" descr="SecurityInside.info">
              <a:extLst>
                <a:ext uri="{FF2B5EF4-FFF2-40B4-BE49-F238E27FC236}">
                  <a16:creationId xmlns:a16="http://schemas.microsoft.com/office/drawing/2014/main" id="{749B2852-F4AC-423C-BD63-1E790E685391}"/>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1DF149EE-1071-476F-A4D9-C08F649E6BC0}"/>
              </a:ext>
            </a:extLst>
          </p:cNvPr>
          <p:cNvGrpSpPr/>
          <p:nvPr/>
        </p:nvGrpSpPr>
        <p:grpSpPr>
          <a:xfrm>
            <a:off x="19968256" y="6879266"/>
            <a:ext cx="2520000" cy="726357"/>
            <a:chOff x="-4291765" y="5985649"/>
            <a:chExt cx="2520000" cy="726357"/>
          </a:xfrm>
        </p:grpSpPr>
        <p:sp>
          <p:nvSpPr>
            <p:cNvPr id="122" name="Rectangle: Rounded Corners 121">
              <a:extLst>
                <a:ext uri="{FF2B5EF4-FFF2-40B4-BE49-F238E27FC236}">
                  <a16:creationId xmlns:a16="http://schemas.microsoft.com/office/drawing/2014/main" id="{C22EB80E-9270-4D93-BAC5-43907DDDEF49}"/>
                </a:ext>
              </a:extLst>
            </p:cNvPr>
            <p:cNvSpPr/>
            <p:nvPr/>
          </p:nvSpPr>
          <p:spPr>
            <a:xfrm>
              <a:off x="-4213415" y="6060828"/>
              <a:ext cx="2376000" cy="576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3" name="Picture 12" descr="SecurityInside.info">
              <a:extLst>
                <a:ext uri="{FF2B5EF4-FFF2-40B4-BE49-F238E27FC236}">
                  <a16:creationId xmlns:a16="http://schemas.microsoft.com/office/drawing/2014/main" id="{3C8726DA-4027-4822-BEDF-78BDFB154068}"/>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291765" y="5985649"/>
              <a:ext cx="2520000" cy="726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1647423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ppt_w</p:attrName>
                                        </p:attrNameLst>
                                      </p:cBhvr>
                                      <p:tavLst>
                                        <p:tav tm="0">
                                          <p:val>
                                            <p:fltVal val="0"/>
                                          </p:val>
                                        </p:tav>
                                        <p:tav tm="100000">
                                          <p:val>
                                            <p:strVal val="#ppt_w"/>
                                          </p:val>
                                        </p:tav>
                                      </p:tavLst>
                                    </p:anim>
                                    <p:anim calcmode="lin" valueType="num">
                                      <p:cBhvr>
                                        <p:cTn id="16" dur="500" fill="hold"/>
                                        <p:tgtEl>
                                          <p:spTgt spid="49"/>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p:cTn id="31" dur="500" fill="hold"/>
                                        <p:tgtEl>
                                          <p:spTgt spid="61"/>
                                        </p:tgtEl>
                                        <p:attrNameLst>
                                          <p:attrName>ppt_w</p:attrName>
                                        </p:attrNameLst>
                                      </p:cBhvr>
                                      <p:tavLst>
                                        <p:tav tm="0">
                                          <p:val>
                                            <p:fltVal val="0"/>
                                          </p:val>
                                        </p:tav>
                                        <p:tav tm="100000">
                                          <p:val>
                                            <p:strVal val="#ppt_w"/>
                                          </p:val>
                                        </p:tav>
                                      </p:tavLst>
                                    </p:anim>
                                    <p:anim calcmode="lin" valueType="num">
                                      <p:cBhvr>
                                        <p:cTn id="32" dur="500" fill="hold"/>
                                        <p:tgtEl>
                                          <p:spTgt spid="61"/>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p:cTn id="35" dur="500" fill="hold"/>
                                        <p:tgtEl>
                                          <p:spTgt spid="64"/>
                                        </p:tgtEl>
                                        <p:attrNameLst>
                                          <p:attrName>ppt_w</p:attrName>
                                        </p:attrNameLst>
                                      </p:cBhvr>
                                      <p:tavLst>
                                        <p:tav tm="0">
                                          <p:val>
                                            <p:fltVal val="0"/>
                                          </p:val>
                                        </p:tav>
                                        <p:tav tm="100000">
                                          <p:val>
                                            <p:strVal val="#ppt_w"/>
                                          </p:val>
                                        </p:tav>
                                      </p:tavLst>
                                    </p:anim>
                                    <p:anim calcmode="lin" valueType="num">
                                      <p:cBhvr>
                                        <p:cTn id="36" dur="500" fill="hold"/>
                                        <p:tgtEl>
                                          <p:spTgt spid="64"/>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p:cTn id="39" dur="500" fill="hold"/>
                                        <p:tgtEl>
                                          <p:spTgt spid="76"/>
                                        </p:tgtEl>
                                        <p:attrNameLst>
                                          <p:attrName>ppt_w</p:attrName>
                                        </p:attrNameLst>
                                      </p:cBhvr>
                                      <p:tavLst>
                                        <p:tav tm="0">
                                          <p:val>
                                            <p:fltVal val="0"/>
                                          </p:val>
                                        </p:tav>
                                        <p:tav tm="100000">
                                          <p:val>
                                            <p:strVal val="#ppt_w"/>
                                          </p:val>
                                        </p:tav>
                                      </p:tavLst>
                                    </p:anim>
                                    <p:anim calcmode="lin" valueType="num">
                                      <p:cBhvr>
                                        <p:cTn id="40" dur="500" fill="hold"/>
                                        <p:tgtEl>
                                          <p:spTgt spid="76"/>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82"/>
                                        </p:tgtEl>
                                        <p:attrNameLst>
                                          <p:attrName>style.visibility</p:attrName>
                                        </p:attrNameLst>
                                      </p:cBhvr>
                                      <p:to>
                                        <p:strVal val="visible"/>
                                      </p:to>
                                    </p:set>
                                    <p:anim calcmode="lin" valueType="num">
                                      <p:cBhvr>
                                        <p:cTn id="47" dur="500" fill="hold"/>
                                        <p:tgtEl>
                                          <p:spTgt spid="82"/>
                                        </p:tgtEl>
                                        <p:attrNameLst>
                                          <p:attrName>ppt_w</p:attrName>
                                        </p:attrNameLst>
                                      </p:cBhvr>
                                      <p:tavLst>
                                        <p:tav tm="0">
                                          <p:val>
                                            <p:fltVal val="0"/>
                                          </p:val>
                                        </p:tav>
                                        <p:tav tm="100000">
                                          <p:val>
                                            <p:strVal val="#ppt_w"/>
                                          </p:val>
                                        </p:tav>
                                      </p:tavLst>
                                    </p:anim>
                                    <p:anim calcmode="lin" valueType="num">
                                      <p:cBhvr>
                                        <p:cTn id="48" dur="500" fill="hold"/>
                                        <p:tgtEl>
                                          <p:spTgt spid="82"/>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anim calcmode="lin" valueType="num">
                                      <p:cBhvr>
                                        <p:cTn id="51" dur="500" fill="hold"/>
                                        <p:tgtEl>
                                          <p:spTgt spid="85"/>
                                        </p:tgtEl>
                                        <p:attrNameLst>
                                          <p:attrName>ppt_w</p:attrName>
                                        </p:attrNameLst>
                                      </p:cBhvr>
                                      <p:tavLst>
                                        <p:tav tm="0">
                                          <p:val>
                                            <p:fltVal val="0"/>
                                          </p:val>
                                        </p:tav>
                                        <p:tav tm="100000">
                                          <p:val>
                                            <p:strVal val="#ppt_w"/>
                                          </p:val>
                                        </p:tav>
                                      </p:tavLst>
                                    </p:anim>
                                    <p:anim calcmode="lin" valueType="num">
                                      <p:cBhvr>
                                        <p:cTn id="52" dur="500" fill="hold"/>
                                        <p:tgtEl>
                                          <p:spTgt spid="85"/>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p:cTn id="55" dur="500" fill="hold"/>
                                        <p:tgtEl>
                                          <p:spTgt spid="88"/>
                                        </p:tgtEl>
                                        <p:attrNameLst>
                                          <p:attrName>ppt_w</p:attrName>
                                        </p:attrNameLst>
                                      </p:cBhvr>
                                      <p:tavLst>
                                        <p:tav tm="0">
                                          <p:val>
                                            <p:fltVal val="0"/>
                                          </p:val>
                                        </p:tav>
                                        <p:tav tm="100000">
                                          <p:val>
                                            <p:strVal val="#ppt_w"/>
                                          </p:val>
                                        </p:tav>
                                      </p:tavLst>
                                    </p:anim>
                                    <p:anim calcmode="lin" valueType="num">
                                      <p:cBhvr>
                                        <p:cTn id="56" dur="500" fill="hold"/>
                                        <p:tgtEl>
                                          <p:spTgt spid="88"/>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p:cTn id="59" dur="500" fill="hold"/>
                                        <p:tgtEl>
                                          <p:spTgt spid="91"/>
                                        </p:tgtEl>
                                        <p:attrNameLst>
                                          <p:attrName>ppt_w</p:attrName>
                                        </p:attrNameLst>
                                      </p:cBhvr>
                                      <p:tavLst>
                                        <p:tav tm="0">
                                          <p:val>
                                            <p:fltVal val="0"/>
                                          </p:val>
                                        </p:tav>
                                        <p:tav tm="100000">
                                          <p:val>
                                            <p:strVal val="#ppt_w"/>
                                          </p:val>
                                        </p:tav>
                                      </p:tavLst>
                                    </p:anim>
                                    <p:anim calcmode="lin" valueType="num">
                                      <p:cBhvr>
                                        <p:cTn id="60" dur="500" fill="hold"/>
                                        <p:tgtEl>
                                          <p:spTgt spid="91"/>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anim calcmode="lin" valueType="num">
                                      <p:cBhvr>
                                        <p:cTn id="63" dur="500" fill="hold"/>
                                        <p:tgtEl>
                                          <p:spTgt spid="94"/>
                                        </p:tgtEl>
                                        <p:attrNameLst>
                                          <p:attrName>ppt_w</p:attrName>
                                        </p:attrNameLst>
                                      </p:cBhvr>
                                      <p:tavLst>
                                        <p:tav tm="0">
                                          <p:val>
                                            <p:fltVal val="0"/>
                                          </p:val>
                                        </p:tav>
                                        <p:tav tm="100000">
                                          <p:val>
                                            <p:strVal val="#ppt_w"/>
                                          </p:val>
                                        </p:tav>
                                      </p:tavLst>
                                    </p:anim>
                                    <p:anim calcmode="lin" valueType="num">
                                      <p:cBhvr>
                                        <p:cTn id="64" dur="500" fill="hold"/>
                                        <p:tgtEl>
                                          <p:spTgt spid="94"/>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p:cTn id="67" dur="500" fill="hold"/>
                                        <p:tgtEl>
                                          <p:spTgt spid="67"/>
                                        </p:tgtEl>
                                        <p:attrNameLst>
                                          <p:attrName>ppt_w</p:attrName>
                                        </p:attrNameLst>
                                      </p:cBhvr>
                                      <p:tavLst>
                                        <p:tav tm="0">
                                          <p:val>
                                            <p:fltVal val="0"/>
                                          </p:val>
                                        </p:tav>
                                        <p:tav tm="100000">
                                          <p:val>
                                            <p:strVal val="#ppt_w"/>
                                          </p:val>
                                        </p:tav>
                                      </p:tavLst>
                                    </p:anim>
                                    <p:anim calcmode="lin" valueType="num">
                                      <p:cBhvr>
                                        <p:cTn id="68" dur="500" fill="hold"/>
                                        <p:tgtEl>
                                          <p:spTgt spid="67"/>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cBhvr>
                                        <p:cTn id="71" dur="500" fill="hold"/>
                                        <p:tgtEl>
                                          <p:spTgt spid="70"/>
                                        </p:tgtEl>
                                        <p:attrNameLst>
                                          <p:attrName>ppt_w</p:attrName>
                                        </p:attrNameLst>
                                      </p:cBhvr>
                                      <p:tavLst>
                                        <p:tav tm="0">
                                          <p:val>
                                            <p:fltVal val="0"/>
                                          </p:val>
                                        </p:tav>
                                        <p:tav tm="100000">
                                          <p:val>
                                            <p:strVal val="#ppt_w"/>
                                          </p:val>
                                        </p:tav>
                                      </p:tavLst>
                                    </p:anim>
                                    <p:anim calcmode="lin" valueType="num">
                                      <p:cBhvr>
                                        <p:cTn id="72" dur="500" fill="hold"/>
                                        <p:tgtEl>
                                          <p:spTgt spid="70"/>
                                        </p:tgtEl>
                                        <p:attrNameLst>
                                          <p:attrName>ppt_h</p:attrName>
                                        </p:attrNameLst>
                                      </p:cBhvr>
                                      <p:tavLst>
                                        <p:tav tm="0">
                                          <p:val>
                                            <p:flt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cBhvr>
                                        <p:cTn id="75" dur="500" fill="hold"/>
                                        <p:tgtEl>
                                          <p:spTgt spid="73"/>
                                        </p:tgtEl>
                                        <p:attrNameLst>
                                          <p:attrName>ppt_w</p:attrName>
                                        </p:attrNameLst>
                                      </p:cBhvr>
                                      <p:tavLst>
                                        <p:tav tm="0">
                                          <p:val>
                                            <p:fltVal val="0"/>
                                          </p:val>
                                        </p:tav>
                                        <p:tav tm="100000">
                                          <p:val>
                                            <p:strVal val="#ppt_w"/>
                                          </p:val>
                                        </p:tav>
                                      </p:tavLst>
                                    </p:anim>
                                    <p:anim calcmode="lin" valueType="num">
                                      <p:cBhvr>
                                        <p:cTn id="76" dur="500" fill="hold"/>
                                        <p:tgtEl>
                                          <p:spTgt spid="73"/>
                                        </p:tgtEl>
                                        <p:attrNameLst>
                                          <p:attrName>ppt_h</p:attrName>
                                        </p:attrNameLst>
                                      </p:cBhvr>
                                      <p:tavLst>
                                        <p:tav tm="0">
                                          <p:val>
                                            <p:flt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97"/>
                                        </p:tgtEl>
                                        <p:attrNameLst>
                                          <p:attrName>style.visibility</p:attrName>
                                        </p:attrNameLst>
                                      </p:cBhvr>
                                      <p:to>
                                        <p:strVal val="visible"/>
                                      </p:to>
                                    </p:set>
                                    <p:anim calcmode="lin" valueType="num">
                                      <p:cBhvr>
                                        <p:cTn id="79" dur="500" fill="hold"/>
                                        <p:tgtEl>
                                          <p:spTgt spid="97"/>
                                        </p:tgtEl>
                                        <p:attrNameLst>
                                          <p:attrName>ppt_w</p:attrName>
                                        </p:attrNameLst>
                                      </p:cBhvr>
                                      <p:tavLst>
                                        <p:tav tm="0">
                                          <p:val>
                                            <p:fltVal val="0"/>
                                          </p:val>
                                        </p:tav>
                                        <p:tav tm="100000">
                                          <p:val>
                                            <p:strVal val="#ppt_w"/>
                                          </p:val>
                                        </p:tav>
                                      </p:tavLst>
                                    </p:anim>
                                    <p:anim calcmode="lin" valueType="num">
                                      <p:cBhvr>
                                        <p:cTn id="80" dur="500" fill="hold"/>
                                        <p:tgtEl>
                                          <p:spTgt spid="97"/>
                                        </p:tgtEl>
                                        <p:attrNameLst>
                                          <p:attrName>ppt_h</p:attrName>
                                        </p:attrNameLst>
                                      </p:cBhvr>
                                      <p:tavLst>
                                        <p:tav tm="0">
                                          <p:val>
                                            <p:flt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p:cTn id="83" dur="500" fill="hold"/>
                                        <p:tgtEl>
                                          <p:spTgt spid="100"/>
                                        </p:tgtEl>
                                        <p:attrNameLst>
                                          <p:attrName>ppt_w</p:attrName>
                                        </p:attrNameLst>
                                      </p:cBhvr>
                                      <p:tavLst>
                                        <p:tav tm="0">
                                          <p:val>
                                            <p:fltVal val="0"/>
                                          </p:val>
                                        </p:tav>
                                        <p:tav tm="100000">
                                          <p:val>
                                            <p:strVal val="#ppt_w"/>
                                          </p:val>
                                        </p:tav>
                                      </p:tavLst>
                                    </p:anim>
                                    <p:anim calcmode="lin" valueType="num">
                                      <p:cBhvr>
                                        <p:cTn id="84" dur="500" fill="hold"/>
                                        <p:tgtEl>
                                          <p:spTgt spid="100"/>
                                        </p:tgtEl>
                                        <p:attrNameLst>
                                          <p:attrName>ppt_h</p:attrName>
                                        </p:attrNameLst>
                                      </p:cBhvr>
                                      <p:tavLst>
                                        <p:tav tm="0">
                                          <p:val>
                                            <p:flt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103"/>
                                        </p:tgtEl>
                                        <p:attrNameLst>
                                          <p:attrName>style.visibility</p:attrName>
                                        </p:attrNameLst>
                                      </p:cBhvr>
                                      <p:to>
                                        <p:strVal val="visible"/>
                                      </p:to>
                                    </p:set>
                                    <p:anim calcmode="lin" valueType="num">
                                      <p:cBhvr>
                                        <p:cTn id="87" dur="500" fill="hold"/>
                                        <p:tgtEl>
                                          <p:spTgt spid="103"/>
                                        </p:tgtEl>
                                        <p:attrNameLst>
                                          <p:attrName>ppt_w</p:attrName>
                                        </p:attrNameLst>
                                      </p:cBhvr>
                                      <p:tavLst>
                                        <p:tav tm="0">
                                          <p:val>
                                            <p:fltVal val="0"/>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 calcmode="lin" valueType="num">
                                      <p:cBhvr>
                                        <p:cTn id="91" dur="500" fill="hold"/>
                                        <p:tgtEl>
                                          <p:spTgt spid="106"/>
                                        </p:tgtEl>
                                        <p:attrNameLst>
                                          <p:attrName>ppt_w</p:attrName>
                                        </p:attrNameLst>
                                      </p:cBhvr>
                                      <p:tavLst>
                                        <p:tav tm="0">
                                          <p:val>
                                            <p:fltVal val="0"/>
                                          </p:val>
                                        </p:tav>
                                        <p:tav tm="100000">
                                          <p:val>
                                            <p:strVal val="#ppt_w"/>
                                          </p:val>
                                        </p:tav>
                                      </p:tavLst>
                                    </p:anim>
                                    <p:anim calcmode="lin" valueType="num">
                                      <p:cBhvr>
                                        <p:cTn id="92" dur="500" fill="hold"/>
                                        <p:tgtEl>
                                          <p:spTgt spid="106"/>
                                        </p:tgtEl>
                                        <p:attrNameLst>
                                          <p:attrName>ppt_h</p:attrName>
                                        </p:attrNameLst>
                                      </p:cBhvr>
                                      <p:tavLst>
                                        <p:tav tm="0">
                                          <p:val>
                                            <p:flt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109"/>
                                        </p:tgtEl>
                                        <p:attrNameLst>
                                          <p:attrName>style.visibility</p:attrName>
                                        </p:attrNameLst>
                                      </p:cBhvr>
                                      <p:to>
                                        <p:strVal val="visible"/>
                                      </p:to>
                                    </p:set>
                                    <p:anim calcmode="lin" valueType="num">
                                      <p:cBhvr>
                                        <p:cTn id="95" dur="500" fill="hold"/>
                                        <p:tgtEl>
                                          <p:spTgt spid="109"/>
                                        </p:tgtEl>
                                        <p:attrNameLst>
                                          <p:attrName>ppt_w</p:attrName>
                                        </p:attrNameLst>
                                      </p:cBhvr>
                                      <p:tavLst>
                                        <p:tav tm="0">
                                          <p:val>
                                            <p:fltVal val="0"/>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par>
                                <p:cTn id="97" presetID="23" presetClass="entr" presetSubtype="16" fill="hold" nodeType="withEffect">
                                  <p:stCondLst>
                                    <p:cond delay="0"/>
                                  </p:stCondLst>
                                  <p:childTnLst>
                                    <p:set>
                                      <p:cBhvr>
                                        <p:cTn id="98" dur="1" fill="hold">
                                          <p:stCondLst>
                                            <p:cond delay="0"/>
                                          </p:stCondLst>
                                        </p:cTn>
                                        <p:tgtEl>
                                          <p:spTgt spid="112"/>
                                        </p:tgtEl>
                                        <p:attrNameLst>
                                          <p:attrName>style.visibility</p:attrName>
                                        </p:attrNameLst>
                                      </p:cBhvr>
                                      <p:to>
                                        <p:strVal val="visible"/>
                                      </p:to>
                                    </p:set>
                                    <p:anim calcmode="lin" valueType="num">
                                      <p:cBhvr>
                                        <p:cTn id="99" dur="500" fill="hold"/>
                                        <p:tgtEl>
                                          <p:spTgt spid="112"/>
                                        </p:tgtEl>
                                        <p:attrNameLst>
                                          <p:attrName>ppt_w</p:attrName>
                                        </p:attrNameLst>
                                      </p:cBhvr>
                                      <p:tavLst>
                                        <p:tav tm="0">
                                          <p:val>
                                            <p:fltVal val="0"/>
                                          </p:val>
                                        </p:tav>
                                        <p:tav tm="100000">
                                          <p:val>
                                            <p:strVal val="#ppt_w"/>
                                          </p:val>
                                        </p:tav>
                                      </p:tavLst>
                                    </p:anim>
                                    <p:anim calcmode="lin" valueType="num">
                                      <p:cBhvr>
                                        <p:cTn id="100" dur="500" fill="hold"/>
                                        <p:tgtEl>
                                          <p:spTgt spid="112"/>
                                        </p:tgtEl>
                                        <p:attrNameLst>
                                          <p:attrName>ppt_h</p:attrName>
                                        </p:attrNameLst>
                                      </p:cBhvr>
                                      <p:tavLst>
                                        <p:tav tm="0">
                                          <p:val>
                                            <p:fltVal val="0"/>
                                          </p:val>
                                        </p:tav>
                                        <p:tav tm="100000">
                                          <p:val>
                                            <p:strVal val="#ppt_h"/>
                                          </p:val>
                                        </p:tav>
                                      </p:tavLst>
                                    </p:anim>
                                  </p:childTnLst>
                                </p:cTn>
                              </p:par>
                              <p:par>
                                <p:cTn id="101" presetID="23" presetClass="entr" presetSubtype="16"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anim calcmode="lin" valueType="num">
                                      <p:cBhvr>
                                        <p:cTn id="103" dur="500" fill="hold"/>
                                        <p:tgtEl>
                                          <p:spTgt spid="115"/>
                                        </p:tgtEl>
                                        <p:attrNameLst>
                                          <p:attrName>ppt_w</p:attrName>
                                        </p:attrNameLst>
                                      </p:cBhvr>
                                      <p:tavLst>
                                        <p:tav tm="0">
                                          <p:val>
                                            <p:fltVal val="0"/>
                                          </p:val>
                                        </p:tav>
                                        <p:tav tm="100000">
                                          <p:val>
                                            <p:strVal val="#ppt_w"/>
                                          </p:val>
                                        </p:tav>
                                      </p:tavLst>
                                    </p:anim>
                                    <p:anim calcmode="lin" valueType="num">
                                      <p:cBhvr>
                                        <p:cTn id="104" dur="500" fill="hold"/>
                                        <p:tgtEl>
                                          <p:spTgt spid="115"/>
                                        </p:tgtEl>
                                        <p:attrNameLst>
                                          <p:attrName>ppt_h</p:attrName>
                                        </p:attrNameLst>
                                      </p:cBhvr>
                                      <p:tavLst>
                                        <p:tav tm="0">
                                          <p:val>
                                            <p:fltVal val="0"/>
                                          </p:val>
                                        </p:tav>
                                        <p:tav tm="100000">
                                          <p:val>
                                            <p:strVal val="#ppt_h"/>
                                          </p:val>
                                        </p:tav>
                                      </p:tavLst>
                                    </p:anim>
                                  </p:childTnLst>
                                </p:cTn>
                              </p:par>
                              <p:par>
                                <p:cTn id="105" presetID="23" presetClass="entr" presetSubtype="16" fill="hold" nodeType="withEffect">
                                  <p:stCondLst>
                                    <p:cond delay="0"/>
                                  </p:stCondLst>
                                  <p:childTnLst>
                                    <p:set>
                                      <p:cBhvr>
                                        <p:cTn id="106" dur="1" fill="hold">
                                          <p:stCondLst>
                                            <p:cond delay="0"/>
                                          </p:stCondLst>
                                        </p:cTn>
                                        <p:tgtEl>
                                          <p:spTgt spid="118"/>
                                        </p:tgtEl>
                                        <p:attrNameLst>
                                          <p:attrName>style.visibility</p:attrName>
                                        </p:attrNameLst>
                                      </p:cBhvr>
                                      <p:to>
                                        <p:strVal val="visible"/>
                                      </p:to>
                                    </p:set>
                                    <p:anim calcmode="lin" valueType="num">
                                      <p:cBhvr>
                                        <p:cTn id="107" dur="500" fill="hold"/>
                                        <p:tgtEl>
                                          <p:spTgt spid="118"/>
                                        </p:tgtEl>
                                        <p:attrNameLst>
                                          <p:attrName>ppt_w</p:attrName>
                                        </p:attrNameLst>
                                      </p:cBhvr>
                                      <p:tavLst>
                                        <p:tav tm="0">
                                          <p:val>
                                            <p:fltVal val="0"/>
                                          </p:val>
                                        </p:tav>
                                        <p:tav tm="100000">
                                          <p:val>
                                            <p:strVal val="#ppt_w"/>
                                          </p:val>
                                        </p:tav>
                                      </p:tavLst>
                                    </p:anim>
                                    <p:anim calcmode="lin" valueType="num">
                                      <p:cBhvr>
                                        <p:cTn id="108" dur="500" fill="hold"/>
                                        <p:tgtEl>
                                          <p:spTgt spid="118"/>
                                        </p:tgtEl>
                                        <p:attrNameLst>
                                          <p:attrName>ppt_h</p:attrName>
                                        </p:attrNameLst>
                                      </p:cBhvr>
                                      <p:tavLst>
                                        <p:tav tm="0">
                                          <p:val>
                                            <p:fltVal val="0"/>
                                          </p:val>
                                        </p:tav>
                                        <p:tav tm="100000">
                                          <p:val>
                                            <p:strVal val="#ppt_h"/>
                                          </p:val>
                                        </p:tav>
                                      </p:tavLst>
                                    </p:anim>
                                  </p:childTnLst>
                                </p:cTn>
                              </p:par>
                              <p:par>
                                <p:cTn id="109" presetID="23" presetClass="entr" presetSubtype="16" fill="hold" nodeType="withEffect">
                                  <p:stCondLst>
                                    <p:cond delay="0"/>
                                  </p:stCondLst>
                                  <p:childTnLst>
                                    <p:set>
                                      <p:cBhvr>
                                        <p:cTn id="110" dur="1" fill="hold">
                                          <p:stCondLst>
                                            <p:cond delay="0"/>
                                          </p:stCondLst>
                                        </p:cTn>
                                        <p:tgtEl>
                                          <p:spTgt spid="121"/>
                                        </p:tgtEl>
                                        <p:attrNameLst>
                                          <p:attrName>style.visibility</p:attrName>
                                        </p:attrNameLst>
                                      </p:cBhvr>
                                      <p:to>
                                        <p:strVal val="visible"/>
                                      </p:to>
                                    </p:set>
                                    <p:anim calcmode="lin" valueType="num">
                                      <p:cBhvr>
                                        <p:cTn id="111" dur="500" fill="hold"/>
                                        <p:tgtEl>
                                          <p:spTgt spid="121"/>
                                        </p:tgtEl>
                                        <p:attrNameLst>
                                          <p:attrName>ppt_w</p:attrName>
                                        </p:attrNameLst>
                                      </p:cBhvr>
                                      <p:tavLst>
                                        <p:tav tm="0">
                                          <p:val>
                                            <p:fltVal val="0"/>
                                          </p:val>
                                        </p:tav>
                                        <p:tav tm="100000">
                                          <p:val>
                                            <p:strVal val="#ppt_w"/>
                                          </p:val>
                                        </p:tav>
                                      </p:tavLst>
                                    </p:anim>
                                    <p:anim calcmode="lin" valueType="num">
                                      <p:cBhvr>
                                        <p:cTn id="112" dur="500" fill="hold"/>
                                        <p:tgtEl>
                                          <p:spTgt spid="1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CF0836B-A52B-48BF-9C39-D8C212113E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7" name="Rectangle 6">
            <a:extLst>
              <a:ext uri="{FF2B5EF4-FFF2-40B4-BE49-F238E27FC236}">
                <a16:creationId xmlns:a16="http://schemas.microsoft.com/office/drawing/2014/main" id="{5DC3D81F-D1E5-4FB4-BFE4-60AF3D6EC814}"/>
              </a:ext>
            </a:extLst>
          </p:cNvPr>
          <p:cNvSpPr/>
          <p:nvPr/>
        </p:nvSpPr>
        <p:spPr>
          <a:xfrm>
            <a:off x="0" y="0"/>
            <a:ext cx="24377651" cy="1371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88825" y="5958000"/>
            <a:ext cx="21600000" cy="1759456"/>
          </a:xfrm>
          <a:prstGeom prst="rect">
            <a:avLst/>
          </a:prstGeom>
          <a:noFill/>
        </p:spPr>
        <p:txBody>
          <a:bodyPr wrap="square" rtlCol="0">
            <a:spAutoFit/>
          </a:bodyPr>
          <a:lstStyle/>
          <a:p>
            <a:pPr algn="ctr">
              <a:lnSpc>
                <a:spcPts val="13000"/>
              </a:lnSpc>
            </a:pPr>
            <a:r>
              <a:rPr lang="en-US" sz="13500" b="1" dirty="0">
                <a:solidFill>
                  <a:srgbClr val="06113F"/>
                </a:solidFill>
                <a:effectLst>
                  <a:outerShdw blurRad="38100" dist="38100" dir="2700000" algn="tl">
                    <a:srgbClr val="000000">
                      <a:alpha val="43137"/>
                    </a:srgbClr>
                  </a:outerShdw>
                </a:effectLst>
                <a:latin typeface="Lato" charset="0"/>
                <a:ea typeface="Lato" charset="0"/>
                <a:cs typeface="Lato" charset="0"/>
              </a:rPr>
              <a:t>¿QUIÉN </a:t>
            </a:r>
            <a:r>
              <a:rPr lang="en-US" sz="13500" b="1" dirty="0">
                <a:solidFill>
                  <a:srgbClr val="FF6F61"/>
                </a:solidFill>
                <a:effectLst>
                  <a:outerShdw blurRad="38100" dist="38100" dir="2700000" algn="tl">
                    <a:srgbClr val="000000">
                      <a:alpha val="43137"/>
                    </a:srgbClr>
                  </a:outerShdw>
                </a:effectLst>
                <a:latin typeface="Lato" charset="0"/>
                <a:ea typeface="Lato" charset="0"/>
                <a:cs typeface="Lato" charset="0"/>
              </a:rPr>
              <a:t>SOY YO?</a:t>
            </a:r>
          </a:p>
        </p:txBody>
      </p:sp>
    </p:spTree>
    <p:extLst>
      <p:ext uri="{BB962C8B-B14F-4D97-AF65-F5344CB8AC3E}">
        <p14:creationId xmlns:p14="http://schemas.microsoft.com/office/powerpoint/2010/main" val="2002982425"/>
      </p:ext>
    </p:extLst>
  </p:cSld>
  <p:clrMapOvr>
    <a:masterClrMapping/>
  </p:clrMapOvr>
  <p:transition spd="slow" advClick="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CF0836B-A52B-48BF-9C39-D8C212113E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7" name="Rectangle 6">
            <a:extLst>
              <a:ext uri="{FF2B5EF4-FFF2-40B4-BE49-F238E27FC236}">
                <a16:creationId xmlns:a16="http://schemas.microsoft.com/office/drawing/2014/main" id="{5DC3D81F-D1E5-4FB4-BFE4-60AF3D6EC814}"/>
              </a:ext>
            </a:extLst>
          </p:cNvPr>
          <p:cNvSpPr/>
          <p:nvPr/>
        </p:nvSpPr>
        <p:spPr>
          <a:xfrm>
            <a:off x="0" y="0"/>
            <a:ext cx="24377651" cy="1371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88825" y="5958000"/>
            <a:ext cx="21600000" cy="1759456"/>
          </a:xfrm>
          <a:prstGeom prst="rect">
            <a:avLst/>
          </a:prstGeom>
          <a:noFill/>
        </p:spPr>
        <p:txBody>
          <a:bodyPr wrap="square" rtlCol="0">
            <a:spAutoFit/>
          </a:bodyPr>
          <a:lstStyle/>
          <a:p>
            <a:pPr algn="ctr">
              <a:lnSpc>
                <a:spcPts val="13000"/>
              </a:lnSpc>
            </a:pPr>
            <a:r>
              <a:rPr lang="en-US" sz="13500" b="1" dirty="0">
                <a:solidFill>
                  <a:srgbClr val="06113F"/>
                </a:solidFill>
                <a:effectLst>
                  <a:outerShdw blurRad="38100" dist="38100" dir="2700000" algn="tl">
                    <a:srgbClr val="000000">
                      <a:alpha val="43137"/>
                    </a:srgbClr>
                  </a:outerShdw>
                </a:effectLst>
                <a:latin typeface="Lato" charset="0"/>
                <a:ea typeface="Lato" charset="0"/>
                <a:cs typeface="Lato" charset="0"/>
              </a:rPr>
              <a:t>CASOS</a:t>
            </a:r>
            <a:r>
              <a:rPr lang="en-US" sz="13500" b="1" dirty="0">
                <a:solidFill>
                  <a:schemeClr val="accent3"/>
                </a:solidFill>
                <a:effectLst>
                  <a:outerShdw blurRad="38100" dist="38100" dir="2700000" algn="tl">
                    <a:srgbClr val="000000">
                      <a:alpha val="43137"/>
                    </a:srgbClr>
                  </a:outerShdw>
                </a:effectLst>
                <a:latin typeface="Lato" charset="0"/>
                <a:ea typeface="Lato" charset="0"/>
                <a:cs typeface="Lato" charset="0"/>
              </a:rPr>
              <a:t> </a:t>
            </a:r>
            <a:r>
              <a:rPr lang="en-US" sz="13500" b="1" dirty="0">
                <a:solidFill>
                  <a:srgbClr val="FF6F61"/>
                </a:solidFill>
                <a:effectLst>
                  <a:outerShdw blurRad="38100" dist="38100" dir="2700000" algn="tl">
                    <a:srgbClr val="000000">
                      <a:alpha val="43137"/>
                    </a:srgbClr>
                  </a:outerShdw>
                </a:effectLst>
                <a:latin typeface="Lato" charset="0"/>
                <a:ea typeface="Lato" charset="0"/>
                <a:cs typeface="Lato" charset="0"/>
              </a:rPr>
              <a:t>DE ÉXITO</a:t>
            </a:r>
          </a:p>
        </p:txBody>
      </p:sp>
    </p:spTree>
    <p:extLst>
      <p:ext uri="{BB962C8B-B14F-4D97-AF65-F5344CB8AC3E}">
        <p14:creationId xmlns:p14="http://schemas.microsoft.com/office/powerpoint/2010/main" val="206950375"/>
      </p:ext>
    </p:extLst>
  </p:cSld>
  <p:clrMapOvr>
    <a:masterClrMapping/>
  </p:clrMapOvr>
  <p:transition spd="slow" advClick="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8550BBF-ED81-4159-A4FF-8EF628E9E8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398579" y="1786"/>
            <a:ext cx="8979069" cy="13712428"/>
          </a:xfrm>
          <a:prstGeom prst="rect">
            <a:avLst/>
          </a:prstGeom>
        </p:spPr>
      </p:pic>
      <p:sp>
        <p:nvSpPr>
          <p:cNvPr id="17" name="TextBox 16">
            <a:extLst>
              <a:ext uri="{FF2B5EF4-FFF2-40B4-BE49-F238E27FC236}">
                <a16:creationId xmlns:a16="http://schemas.microsoft.com/office/drawing/2014/main" id="{329D3775-B8AD-4056-B312-5281E0CD537F}"/>
              </a:ext>
            </a:extLst>
          </p:cNvPr>
          <p:cNvSpPr txBox="1"/>
          <p:nvPr/>
        </p:nvSpPr>
        <p:spPr>
          <a:xfrm>
            <a:off x="920040" y="1190144"/>
            <a:ext cx="9184502" cy="1384995"/>
          </a:xfrm>
          <a:prstGeom prst="rect">
            <a:avLst/>
          </a:prstGeom>
          <a:noFill/>
        </p:spPr>
        <p:txBody>
          <a:bodyPr wrap="none" rtlCol="0" anchor="ctr">
            <a:spAutoFit/>
          </a:bodyPr>
          <a:lstStyle/>
          <a:p>
            <a:r>
              <a:rPr lang="en-US" sz="8400" b="1" dirty="0">
                <a:solidFill>
                  <a:schemeClr val="tx2"/>
                </a:solidFill>
                <a:latin typeface="Lato Black" charset="0"/>
                <a:ea typeface="Lato Black" charset="0"/>
                <a:cs typeface="Lato Black" charset="0"/>
              </a:rPr>
              <a:t>Mercedes-Benz.io</a:t>
            </a:r>
          </a:p>
        </p:txBody>
      </p:sp>
      <p:sp>
        <p:nvSpPr>
          <p:cNvPr id="18" name="TextBox 17">
            <a:extLst>
              <a:ext uri="{FF2B5EF4-FFF2-40B4-BE49-F238E27FC236}">
                <a16:creationId xmlns:a16="http://schemas.microsoft.com/office/drawing/2014/main" id="{5885AEFE-DFBC-4A2E-92CF-EC5E252B2DDE}"/>
              </a:ext>
            </a:extLst>
          </p:cNvPr>
          <p:cNvSpPr txBox="1"/>
          <p:nvPr/>
        </p:nvSpPr>
        <p:spPr>
          <a:xfrm>
            <a:off x="920040" y="2575139"/>
            <a:ext cx="13690742" cy="769441"/>
          </a:xfrm>
          <a:prstGeom prst="rect">
            <a:avLst/>
          </a:prstGeom>
          <a:noFill/>
        </p:spPr>
        <p:txBody>
          <a:bodyPr wrap="square" rtlCol="0" anchor="ctr" anchorCtr="0">
            <a:spAutoFit/>
          </a:bodyPr>
          <a:lstStyle/>
          <a:p>
            <a:r>
              <a:rPr lang="es-ES" sz="2200" b="1" dirty="0">
                <a:latin typeface="Lato Light" charset="0"/>
                <a:ea typeface="Lato Light" charset="0"/>
                <a:cs typeface="Lato Light" charset="0"/>
              </a:rPr>
              <a:t>Mercedes-Benz.io, una subsidiaria de Daimler AG, ofrece soluciones de marketing y ventas digitales para los productos y servicios de Mercedes-Benz a nivel mundial.</a:t>
            </a:r>
            <a:endParaRPr lang="en-US" sz="2200" b="1" dirty="0">
              <a:latin typeface="Lato Light" charset="0"/>
              <a:ea typeface="Lato Light" charset="0"/>
              <a:cs typeface="Lato Light" charset="0"/>
            </a:endParaRPr>
          </a:p>
        </p:txBody>
      </p:sp>
      <p:grpSp>
        <p:nvGrpSpPr>
          <p:cNvPr id="5" name="Group 4">
            <a:extLst>
              <a:ext uri="{FF2B5EF4-FFF2-40B4-BE49-F238E27FC236}">
                <a16:creationId xmlns:a16="http://schemas.microsoft.com/office/drawing/2014/main" id="{0222F129-D168-4BE9-9BB5-1853B4F22C84}"/>
              </a:ext>
            </a:extLst>
          </p:cNvPr>
          <p:cNvGrpSpPr/>
          <p:nvPr/>
        </p:nvGrpSpPr>
        <p:grpSpPr>
          <a:xfrm>
            <a:off x="569872" y="3610826"/>
            <a:ext cx="14275756" cy="1927766"/>
            <a:chOff x="569872" y="3610826"/>
            <a:chExt cx="14275756" cy="1927766"/>
          </a:xfrm>
        </p:grpSpPr>
        <p:sp>
          <p:nvSpPr>
            <p:cNvPr id="21" name="Freeform 143">
              <a:extLst>
                <a:ext uri="{FF2B5EF4-FFF2-40B4-BE49-F238E27FC236}">
                  <a16:creationId xmlns:a16="http://schemas.microsoft.com/office/drawing/2014/main" id="{1A63DDD7-B037-40A0-A863-0A62CB571C88}"/>
                </a:ext>
              </a:extLst>
            </p:cNvPr>
            <p:cNvSpPr>
              <a:spLocks noChangeArrowheads="1"/>
            </p:cNvSpPr>
            <p:nvPr/>
          </p:nvSpPr>
          <p:spPr bwMode="auto">
            <a:xfrm>
              <a:off x="569872" y="3736413"/>
              <a:ext cx="14040000" cy="18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22" name="Freeform 144">
              <a:extLst>
                <a:ext uri="{FF2B5EF4-FFF2-40B4-BE49-F238E27FC236}">
                  <a16:creationId xmlns:a16="http://schemas.microsoft.com/office/drawing/2014/main" id="{3A7853B4-98E4-476C-B05A-3D063D7EF64B}"/>
                </a:ext>
              </a:extLst>
            </p:cNvPr>
            <p:cNvSpPr>
              <a:spLocks noChangeArrowheads="1"/>
            </p:cNvSpPr>
            <p:nvPr/>
          </p:nvSpPr>
          <p:spPr bwMode="auto">
            <a:xfrm>
              <a:off x="943988" y="3610826"/>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26" name="Freeform 145">
              <a:extLst>
                <a:ext uri="{FF2B5EF4-FFF2-40B4-BE49-F238E27FC236}">
                  <a16:creationId xmlns:a16="http://schemas.microsoft.com/office/drawing/2014/main" id="{F3ECF8A3-7D5C-4830-A1D5-5423FCCA5A5E}"/>
                </a:ext>
              </a:extLst>
            </p:cNvPr>
            <p:cNvSpPr>
              <a:spLocks noChangeArrowheads="1"/>
            </p:cNvSpPr>
            <p:nvPr/>
          </p:nvSpPr>
          <p:spPr bwMode="auto">
            <a:xfrm flipH="1">
              <a:off x="890687" y="3610826"/>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27" name="Freeform 146">
              <a:extLst>
                <a:ext uri="{FF2B5EF4-FFF2-40B4-BE49-F238E27FC236}">
                  <a16:creationId xmlns:a16="http://schemas.microsoft.com/office/drawing/2014/main" id="{603FB7A4-1644-4B34-8005-DBC2401F9399}"/>
                </a:ext>
              </a:extLst>
            </p:cNvPr>
            <p:cNvSpPr>
              <a:spLocks noChangeArrowheads="1"/>
            </p:cNvSpPr>
            <p:nvPr/>
          </p:nvSpPr>
          <p:spPr bwMode="auto">
            <a:xfrm>
              <a:off x="14610782" y="3738592"/>
              <a:ext cx="234846" cy="18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28" name="TextBox 27">
              <a:extLst>
                <a:ext uri="{FF2B5EF4-FFF2-40B4-BE49-F238E27FC236}">
                  <a16:creationId xmlns:a16="http://schemas.microsoft.com/office/drawing/2014/main" id="{184BE68B-5C5C-4A1D-800E-CFD12BD0EBFB}"/>
                </a:ext>
              </a:extLst>
            </p:cNvPr>
            <p:cNvSpPr txBox="1"/>
            <p:nvPr/>
          </p:nvSpPr>
          <p:spPr>
            <a:xfrm>
              <a:off x="1264442" y="4166242"/>
              <a:ext cx="2370228"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Oportunidad</a:t>
              </a:r>
              <a:endParaRPr lang="id-ID" sz="4400" b="1" dirty="0">
                <a:solidFill>
                  <a:schemeClr val="bg1"/>
                </a:solidFill>
                <a:latin typeface="Lato" charset="0"/>
                <a:ea typeface="Lato" charset="0"/>
                <a:cs typeface="Lato" charset="0"/>
              </a:endParaRPr>
            </a:p>
          </p:txBody>
        </p:sp>
        <p:sp>
          <p:nvSpPr>
            <p:cNvPr id="29" name="Rectangle 28">
              <a:extLst>
                <a:ext uri="{FF2B5EF4-FFF2-40B4-BE49-F238E27FC236}">
                  <a16:creationId xmlns:a16="http://schemas.microsoft.com/office/drawing/2014/main" id="{F3657087-7817-4F6D-B47E-62383C09890D}"/>
                </a:ext>
              </a:extLst>
            </p:cNvPr>
            <p:cNvSpPr/>
            <p:nvPr/>
          </p:nvSpPr>
          <p:spPr>
            <a:xfrm>
              <a:off x="3908764" y="3793650"/>
              <a:ext cx="10594636" cy="1685526"/>
            </a:xfrm>
            <a:prstGeom prst="rect">
              <a:avLst/>
            </a:prstGeom>
          </p:spPr>
          <p:txBody>
            <a:bodyPr wrap="square" anchor="ctr">
              <a:spAutoFit/>
            </a:bodyPr>
            <a:lstStyle/>
            <a:p>
              <a:pPr algn="just">
                <a:lnSpc>
                  <a:spcPct val="150000"/>
                </a:lnSpc>
              </a:pPr>
              <a:r>
                <a:rPr lang="es-ES" sz="2400" b="1" dirty="0">
                  <a:latin typeface="Lato Light" charset="0"/>
                </a:rPr>
                <a:t>Mercedes Benz tenía una presencia en línea fragmentada e ineficiente, con múltiples vistas de los clientes y varios portales en línea. Buscaban consolidar el entorno en una solución moderna basada en la nube.</a:t>
              </a:r>
              <a:endParaRPr lang="es-ES_tradnl" sz="2400" dirty="0">
                <a:latin typeface="Lato Light" charset="0"/>
              </a:endParaRPr>
            </a:p>
          </p:txBody>
        </p:sp>
      </p:grpSp>
      <p:grpSp>
        <p:nvGrpSpPr>
          <p:cNvPr id="6" name="Group 5">
            <a:extLst>
              <a:ext uri="{FF2B5EF4-FFF2-40B4-BE49-F238E27FC236}">
                <a16:creationId xmlns:a16="http://schemas.microsoft.com/office/drawing/2014/main" id="{E6F5551B-362D-49B0-A911-92B5983E2D99}"/>
              </a:ext>
            </a:extLst>
          </p:cNvPr>
          <p:cNvGrpSpPr/>
          <p:nvPr/>
        </p:nvGrpSpPr>
        <p:grpSpPr>
          <a:xfrm>
            <a:off x="569872" y="5902014"/>
            <a:ext cx="14275756" cy="2575766"/>
            <a:chOff x="569872" y="5970392"/>
            <a:chExt cx="14275756" cy="2575766"/>
          </a:xfrm>
        </p:grpSpPr>
        <p:sp>
          <p:nvSpPr>
            <p:cNvPr id="32" name="Freeform 143">
              <a:extLst>
                <a:ext uri="{FF2B5EF4-FFF2-40B4-BE49-F238E27FC236}">
                  <a16:creationId xmlns:a16="http://schemas.microsoft.com/office/drawing/2014/main" id="{D7DA1FDD-CFE6-4C69-BB05-B6E1188378F9}"/>
                </a:ext>
              </a:extLst>
            </p:cNvPr>
            <p:cNvSpPr>
              <a:spLocks noChangeArrowheads="1"/>
            </p:cNvSpPr>
            <p:nvPr/>
          </p:nvSpPr>
          <p:spPr bwMode="auto">
            <a:xfrm>
              <a:off x="569872" y="6095979"/>
              <a:ext cx="14040000" cy="2448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33" name="Freeform 144">
              <a:extLst>
                <a:ext uri="{FF2B5EF4-FFF2-40B4-BE49-F238E27FC236}">
                  <a16:creationId xmlns:a16="http://schemas.microsoft.com/office/drawing/2014/main" id="{49F71D47-3FBC-4507-A091-6F0115064578}"/>
                </a:ext>
              </a:extLst>
            </p:cNvPr>
            <p:cNvSpPr>
              <a:spLocks noChangeArrowheads="1"/>
            </p:cNvSpPr>
            <p:nvPr/>
          </p:nvSpPr>
          <p:spPr bwMode="auto">
            <a:xfrm>
              <a:off x="943988" y="5970392"/>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34" name="Freeform 145">
              <a:extLst>
                <a:ext uri="{FF2B5EF4-FFF2-40B4-BE49-F238E27FC236}">
                  <a16:creationId xmlns:a16="http://schemas.microsoft.com/office/drawing/2014/main" id="{42AED8A0-582B-4675-9CA5-7E4E72B3F911}"/>
                </a:ext>
              </a:extLst>
            </p:cNvPr>
            <p:cNvSpPr>
              <a:spLocks noChangeArrowheads="1"/>
            </p:cNvSpPr>
            <p:nvPr/>
          </p:nvSpPr>
          <p:spPr bwMode="auto">
            <a:xfrm flipH="1">
              <a:off x="890687" y="5970392"/>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35" name="Freeform 146">
              <a:extLst>
                <a:ext uri="{FF2B5EF4-FFF2-40B4-BE49-F238E27FC236}">
                  <a16:creationId xmlns:a16="http://schemas.microsoft.com/office/drawing/2014/main" id="{D69F5638-9632-406B-8699-6D76AEE3DE21}"/>
                </a:ext>
              </a:extLst>
            </p:cNvPr>
            <p:cNvSpPr>
              <a:spLocks noChangeArrowheads="1"/>
            </p:cNvSpPr>
            <p:nvPr/>
          </p:nvSpPr>
          <p:spPr bwMode="auto">
            <a:xfrm>
              <a:off x="14610782" y="6098158"/>
              <a:ext cx="234846" cy="2448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36" name="TextBox 35">
              <a:extLst>
                <a:ext uri="{FF2B5EF4-FFF2-40B4-BE49-F238E27FC236}">
                  <a16:creationId xmlns:a16="http://schemas.microsoft.com/office/drawing/2014/main" id="{C95392F3-FC1E-40AC-88AE-29396E718EB6}"/>
                </a:ext>
              </a:extLst>
            </p:cNvPr>
            <p:cNvSpPr txBox="1"/>
            <p:nvPr/>
          </p:nvSpPr>
          <p:spPr>
            <a:xfrm>
              <a:off x="1608607" y="6525808"/>
              <a:ext cx="16818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Proyecto</a:t>
              </a:r>
              <a:endParaRPr lang="id-ID" sz="4400" b="1" dirty="0">
                <a:solidFill>
                  <a:schemeClr val="bg1"/>
                </a:solidFill>
                <a:latin typeface="Lato" charset="0"/>
                <a:ea typeface="Lato" charset="0"/>
                <a:cs typeface="Lato" charset="0"/>
              </a:endParaRPr>
            </a:p>
          </p:txBody>
        </p:sp>
        <p:sp>
          <p:nvSpPr>
            <p:cNvPr id="37" name="Rectangle 36">
              <a:extLst>
                <a:ext uri="{FF2B5EF4-FFF2-40B4-BE49-F238E27FC236}">
                  <a16:creationId xmlns:a16="http://schemas.microsoft.com/office/drawing/2014/main" id="{1F0626A8-9E87-4866-A4E5-C6881500AFA7}"/>
                </a:ext>
              </a:extLst>
            </p:cNvPr>
            <p:cNvSpPr/>
            <p:nvPr/>
          </p:nvSpPr>
          <p:spPr>
            <a:xfrm>
              <a:off x="3908764" y="6200067"/>
              <a:ext cx="10594636" cy="2239524"/>
            </a:xfrm>
            <a:prstGeom prst="rect">
              <a:avLst/>
            </a:prstGeom>
          </p:spPr>
          <p:txBody>
            <a:bodyPr wrap="square" anchor="ctr">
              <a:spAutoFit/>
            </a:bodyPr>
            <a:lstStyle/>
            <a:p>
              <a:pPr algn="just">
                <a:lnSpc>
                  <a:spcPct val="150000"/>
                </a:lnSpc>
              </a:pPr>
              <a:r>
                <a:rPr lang="es-ES" sz="2400" b="1" dirty="0">
                  <a:latin typeface="Lato Light" charset="0"/>
                </a:rPr>
                <a:t>Se desarrolló una potente solución AWS y un sistema de administración en la nube de Platform-As-A-Service que satisface las demandas de información y funcionalidad de los clientes. Se implementó en cuatro meses en 18 países, con más de 30 mercados adicionales planificados.</a:t>
              </a:r>
              <a:endParaRPr lang="es-ES_tradnl" sz="2400" dirty="0">
                <a:latin typeface="Lato Light" charset="0"/>
              </a:endParaRPr>
            </a:p>
          </p:txBody>
        </p:sp>
      </p:grpSp>
      <p:grpSp>
        <p:nvGrpSpPr>
          <p:cNvPr id="8" name="Group 7">
            <a:extLst>
              <a:ext uri="{FF2B5EF4-FFF2-40B4-BE49-F238E27FC236}">
                <a16:creationId xmlns:a16="http://schemas.microsoft.com/office/drawing/2014/main" id="{46091504-9F65-42D5-9A91-F24F3B7A2C40}"/>
              </a:ext>
            </a:extLst>
          </p:cNvPr>
          <p:cNvGrpSpPr/>
          <p:nvPr/>
        </p:nvGrpSpPr>
        <p:grpSpPr>
          <a:xfrm>
            <a:off x="569872" y="8841203"/>
            <a:ext cx="14275756" cy="3727766"/>
            <a:chOff x="569872" y="9107903"/>
            <a:chExt cx="14275756" cy="3727766"/>
          </a:xfrm>
        </p:grpSpPr>
        <p:sp>
          <p:nvSpPr>
            <p:cNvPr id="39" name="Freeform 143">
              <a:extLst>
                <a:ext uri="{FF2B5EF4-FFF2-40B4-BE49-F238E27FC236}">
                  <a16:creationId xmlns:a16="http://schemas.microsoft.com/office/drawing/2014/main" id="{636174FA-70C5-4A35-ADC0-FC410FFDEFF8}"/>
                </a:ext>
              </a:extLst>
            </p:cNvPr>
            <p:cNvSpPr>
              <a:spLocks noChangeArrowheads="1"/>
            </p:cNvSpPr>
            <p:nvPr/>
          </p:nvSpPr>
          <p:spPr bwMode="auto">
            <a:xfrm>
              <a:off x="569872" y="9233490"/>
              <a:ext cx="14040000" cy="36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40" name="Freeform 144">
              <a:extLst>
                <a:ext uri="{FF2B5EF4-FFF2-40B4-BE49-F238E27FC236}">
                  <a16:creationId xmlns:a16="http://schemas.microsoft.com/office/drawing/2014/main" id="{ECB87244-A293-447C-BF51-6FE911EE1423}"/>
                </a:ext>
              </a:extLst>
            </p:cNvPr>
            <p:cNvSpPr>
              <a:spLocks noChangeArrowheads="1"/>
            </p:cNvSpPr>
            <p:nvPr/>
          </p:nvSpPr>
          <p:spPr bwMode="auto">
            <a:xfrm>
              <a:off x="943988" y="9107903"/>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41" name="Freeform 145">
              <a:extLst>
                <a:ext uri="{FF2B5EF4-FFF2-40B4-BE49-F238E27FC236}">
                  <a16:creationId xmlns:a16="http://schemas.microsoft.com/office/drawing/2014/main" id="{025217C8-BB1D-4F33-8E5E-CA40321E8525}"/>
                </a:ext>
              </a:extLst>
            </p:cNvPr>
            <p:cNvSpPr>
              <a:spLocks noChangeArrowheads="1"/>
            </p:cNvSpPr>
            <p:nvPr/>
          </p:nvSpPr>
          <p:spPr bwMode="auto">
            <a:xfrm flipH="1">
              <a:off x="890687" y="9107903"/>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42" name="Freeform 146">
              <a:extLst>
                <a:ext uri="{FF2B5EF4-FFF2-40B4-BE49-F238E27FC236}">
                  <a16:creationId xmlns:a16="http://schemas.microsoft.com/office/drawing/2014/main" id="{81770661-EA0F-420C-879A-CE2E14CFEA33}"/>
                </a:ext>
              </a:extLst>
            </p:cNvPr>
            <p:cNvSpPr>
              <a:spLocks noChangeArrowheads="1"/>
            </p:cNvSpPr>
            <p:nvPr/>
          </p:nvSpPr>
          <p:spPr bwMode="auto">
            <a:xfrm>
              <a:off x="14610782" y="9235669"/>
              <a:ext cx="234846" cy="36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43" name="TextBox 42">
              <a:extLst>
                <a:ext uri="{FF2B5EF4-FFF2-40B4-BE49-F238E27FC236}">
                  <a16:creationId xmlns:a16="http://schemas.microsoft.com/office/drawing/2014/main" id="{7D7FBE29-DBC3-4A0F-8202-62694B7AA54D}"/>
                </a:ext>
              </a:extLst>
            </p:cNvPr>
            <p:cNvSpPr txBox="1"/>
            <p:nvPr/>
          </p:nvSpPr>
          <p:spPr>
            <a:xfrm>
              <a:off x="1664008" y="9663319"/>
              <a:ext cx="15710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Impacto</a:t>
              </a:r>
              <a:endParaRPr lang="id-ID" sz="4400" b="1" dirty="0">
                <a:solidFill>
                  <a:schemeClr val="bg1"/>
                </a:solidFill>
                <a:latin typeface="Lato" charset="0"/>
                <a:ea typeface="Lato" charset="0"/>
                <a:cs typeface="Lato" charset="0"/>
              </a:endParaRPr>
            </a:p>
          </p:txBody>
        </p:sp>
        <p:sp>
          <p:nvSpPr>
            <p:cNvPr id="44" name="Rectangle 43">
              <a:extLst>
                <a:ext uri="{FF2B5EF4-FFF2-40B4-BE49-F238E27FC236}">
                  <a16:creationId xmlns:a16="http://schemas.microsoft.com/office/drawing/2014/main" id="{8FC02FC4-E95D-4BF6-B3CD-B82033FE0CC9}"/>
                </a:ext>
              </a:extLst>
            </p:cNvPr>
            <p:cNvSpPr/>
            <p:nvPr/>
          </p:nvSpPr>
          <p:spPr>
            <a:xfrm>
              <a:off x="3908764" y="9336031"/>
              <a:ext cx="10594636" cy="3347519"/>
            </a:xfrm>
            <a:prstGeom prst="rect">
              <a:avLst/>
            </a:prstGeom>
          </p:spPr>
          <p:txBody>
            <a:bodyPr wrap="square" anchor="ctr">
              <a:spAutoFit/>
            </a:bodyPr>
            <a:lstStyle/>
            <a:p>
              <a:pPr algn="just">
                <a:lnSpc>
                  <a:spcPct val="150000"/>
                </a:lnSpc>
              </a:pPr>
              <a:r>
                <a:rPr lang="es-ES" sz="2400" b="1" dirty="0">
                  <a:latin typeface="Lato Light" charset="0"/>
                </a:rPr>
                <a:t>Mercedes-Benz.io ahora ofrece una cara coherente que brinda experiencias relevantes de primer nivel a sus clientes. Y también tienen la capacidad de mejorar continuamente los servicios al recibir e incorporar los comentarios de los clientes a gran velocidad. Accediendo a más de tres millones de visitantes únicos cada mes, se espera que crezca a medida que se incorporen nuevos mercados.</a:t>
              </a:r>
              <a:endParaRPr lang="es-ES_tradnl" sz="2400" dirty="0">
                <a:latin typeface="Lato Light" charset="0"/>
              </a:endParaRPr>
            </a:p>
          </p:txBody>
        </p:sp>
      </p:grpSp>
    </p:spTree>
    <p:extLst>
      <p:ext uri="{BB962C8B-B14F-4D97-AF65-F5344CB8AC3E}">
        <p14:creationId xmlns:p14="http://schemas.microsoft.com/office/powerpoint/2010/main" val="122701645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29D3775-B8AD-4056-B312-5281E0CD537F}"/>
              </a:ext>
            </a:extLst>
          </p:cNvPr>
          <p:cNvSpPr txBox="1"/>
          <p:nvPr/>
        </p:nvSpPr>
        <p:spPr>
          <a:xfrm>
            <a:off x="920040" y="1190144"/>
            <a:ext cx="10735631" cy="1384995"/>
          </a:xfrm>
          <a:prstGeom prst="rect">
            <a:avLst/>
          </a:prstGeom>
          <a:noFill/>
        </p:spPr>
        <p:txBody>
          <a:bodyPr wrap="none" rtlCol="0" anchor="ctr">
            <a:spAutoFit/>
          </a:bodyPr>
          <a:lstStyle/>
          <a:p>
            <a:r>
              <a:rPr lang="en-US" sz="8400" b="1" dirty="0">
                <a:solidFill>
                  <a:schemeClr val="tx2"/>
                </a:solidFill>
                <a:latin typeface="Lato Black" charset="0"/>
                <a:ea typeface="Lato Black" charset="0"/>
                <a:cs typeface="Lato Black" charset="0"/>
              </a:rPr>
              <a:t>Moneta Money Bank</a:t>
            </a:r>
          </a:p>
        </p:txBody>
      </p:sp>
      <p:sp>
        <p:nvSpPr>
          <p:cNvPr id="18" name="TextBox 17">
            <a:extLst>
              <a:ext uri="{FF2B5EF4-FFF2-40B4-BE49-F238E27FC236}">
                <a16:creationId xmlns:a16="http://schemas.microsoft.com/office/drawing/2014/main" id="{5885AEFE-DFBC-4A2E-92CF-EC5E252B2DDE}"/>
              </a:ext>
            </a:extLst>
          </p:cNvPr>
          <p:cNvSpPr txBox="1"/>
          <p:nvPr/>
        </p:nvSpPr>
        <p:spPr>
          <a:xfrm>
            <a:off x="920040" y="2575139"/>
            <a:ext cx="13690742" cy="769441"/>
          </a:xfrm>
          <a:prstGeom prst="rect">
            <a:avLst/>
          </a:prstGeom>
          <a:noFill/>
        </p:spPr>
        <p:txBody>
          <a:bodyPr wrap="square" rtlCol="0" anchor="ctr" anchorCtr="0">
            <a:spAutoFit/>
          </a:bodyPr>
          <a:lstStyle/>
          <a:p>
            <a:r>
              <a:rPr lang="es-ES" sz="2200" b="1" dirty="0">
                <a:latin typeface="Lato Light" charset="0"/>
                <a:ea typeface="Lato Light" charset="0"/>
                <a:cs typeface="Lato Light" charset="0"/>
              </a:rPr>
              <a:t>El cuarto banco más grande de la República Checa, Moneta Money Bank ofrece un conjunto completo de servicios de banca de consumo a un millón de clientes.</a:t>
            </a:r>
            <a:endParaRPr lang="en-US" sz="2200" b="1" dirty="0">
              <a:latin typeface="Lato Light" charset="0"/>
              <a:ea typeface="Lato Light" charset="0"/>
              <a:cs typeface="Lato Light" charset="0"/>
            </a:endParaRPr>
          </a:p>
        </p:txBody>
      </p:sp>
      <p:grpSp>
        <p:nvGrpSpPr>
          <p:cNvPr id="5" name="Group 4">
            <a:extLst>
              <a:ext uri="{FF2B5EF4-FFF2-40B4-BE49-F238E27FC236}">
                <a16:creationId xmlns:a16="http://schemas.microsoft.com/office/drawing/2014/main" id="{0222F129-D168-4BE9-9BB5-1853B4F22C84}"/>
              </a:ext>
            </a:extLst>
          </p:cNvPr>
          <p:cNvGrpSpPr/>
          <p:nvPr/>
        </p:nvGrpSpPr>
        <p:grpSpPr>
          <a:xfrm>
            <a:off x="569872" y="3610826"/>
            <a:ext cx="14275756" cy="1927766"/>
            <a:chOff x="569872" y="3610826"/>
            <a:chExt cx="14275756" cy="1927766"/>
          </a:xfrm>
        </p:grpSpPr>
        <p:sp>
          <p:nvSpPr>
            <p:cNvPr id="21" name="Freeform 143">
              <a:extLst>
                <a:ext uri="{FF2B5EF4-FFF2-40B4-BE49-F238E27FC236}">
                  <a16:creationId xmlns:a16="http://schemas.microsoft.com/office/drawing/2014/main" id="{1A63DDD7-B037-40A0-A863-0A62CB571C88}"/>
                </a:ext>
              </a:extLst>
            </p:cNvPr>
            <p:cNvSpPr>
              <a:spLocks noChangeArrowheads="1"/>
            </p:cNvSpPr>
            <p:nvPr/>
          </p:nvSpPr>
          <p:spPr bwMode="auto">
            <a:xfrm>
              <a:off x="569872" y="3736413"/>
              <a:ext cx="14040000" cy="18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22" name="Freeform 144">
              <a:extLst>
                <a:ext uri="{FF2B5EF4-FFF2-40B4-BE49-F238E27FC236}">
                  <a16:creationId xmlns:a16="http://schemas.microsoft.com/office/drawing/2014/main" id="{3A7853B4-98E4-476C-B05A-3D063D7EF64B}"/>
                </a:ext>
              </a:extLst>
            </p:cNvPr>
            <p:cNvSpPr>
              <a:spLocks noChangeArrowheads="1"/>
            </p:cNvSpPr>
            <p:nvPr/>
          </p:nvSpPr>
          <p:spPr bwMode="auto">
            <a:xfrm>
              <a:off x="943988" y="3610826"/>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26" name="Freeform 145">
              <a:extLst>
                <a:ext uri="{FF2B5EF4-FFF2-40B4-BE49-F238E27FC236}">
                  <a16:creationId xmlns:a16="http://schemas.microsoft.com/office/drawing/2014/main" id="{F3ECF8A3-7D5C-4830-A1D5-5423FCCA5A5E}"/>
                </a:ext>
              </a:extLst>
            </p:cNvPr>
            <p:cNvSpPr>
              <a:spLocks noChangeArrowheads="1"/>
            </p:cNvSpPr>
            <p:nvPr/>
          </p:nvSpPr>
          <p:spPr bwMode="auto">
            <a:xfrm flipH="1">
              <a:off x="890687" y="3610826"/>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27" name="Freeform 146">
              <a:extLst>
                <a:ext uri="{FF2B5EF4-FFF2-40B4-BE49-F238E27FC236}">
                  <a16:creationId xmlns:a16="http://schemas.microsoft.com/office/drawing/2014/main" id="{603FB7A4-1644-4B34-8005-DBC2401F9399}"/>
                </a:ext>
              </a:extLst>
            </p:cNvPr>
            <p:cNvSpPr>
              <a:spLocks noChangeArrowheads="1"/>
            </p:cNvSpPr>
            <p:nvPr/>
          </p:nvSpPr>
          <p:spPr bwMode="auto">
            <a:xfrm>
              <a:off x="14610782" y="3738592"/>
              <a:ext cx="234846" cy="18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28" name="TextBox 27">
              <a:extLst>
                <a:ext uri="{FF2B5EF4-FFF2-40B4-BE49-F238E27FC236}">
                  <a16:creationId xmlns:a16="http://schemas.microsoft.com/office/drawing/2014/main" id="{184BE68B-5C5C-4A1D-800E-CFD12BD0EBFB}"/>
                </a:ext>
              </a:extLst>
            </p:cNvPr>
            <p:cNvSpPr txBox="1"/>
            <p:nvPr/>
          </p:nvSpPr>
          <p:spPr>
            <a:xfrm>
              <a:off x="1264442" y="4166242"/>
              <a:ext cx="2370228"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Oportunidad</a:t>
              </a:r>
              <a:endParaRPr lang="id-ID" sz="4400" b="1" dirty="0">
                <a:solidFill>
                  <a:schemeClr val="bg1"/>
                </a:solidFill>
                <a:latin typeface="Lato" charset="0"/>
                <a:ea typeface="Lato" charset="0"/>
                <a:cs typeface="Lato" charset="0"/>
              </a:endParaRPr>
            </a:p>
          </p:txBody>
        </p:sp>
        <p:sp>
          <p:nvSpPr>
            <p:cNvPr id="29" name="Rectangle 28">
              <a:extLst>
                <a:ext uri="{FF2B5EF4-FFF2-40B4-BE49-F238E27FC236}">
                  <a16:creationId xmlns:a16="http://schemas.microsoft.com/office/drawing/2014/main" id="{F3657087-7817-4F6D-B47E-62383C09890D}"/>
                </a:ext>
              </a:extLst>
            </p:cNvPr>
            <p:cNvSpPr/>
            <p:nvPr/>
          </p:nvSpPr>
          <p:spPr>
            <a:xfrm>
              <a:off x="3908764" y="3793650"/>
              <a:ext cx="10594636" cy="1685526"/>
            </a:xfrm>
            <a:prstGeom prst="rect">
              <a:avLst/>
            </a:prstGeom>
          </p:spPr>
          <p:txBody>
            <a:bodyPr wrap="square" anchor="ctr">
              <a:spAutoFit/>
            </a:bodyPr>
            <a:lstStyle/>
            <a:p>
              <a:pPr algn="just">
                <a:lnSpc>
                  <a:spcPct val="150000"/>
                </a:lnSpc>
              </a:pPr>
              <a:r>
                <a:rPr lang="es-ES" sz="2400" b="1" dirty="0">
                  <a:latin typeface="Lato Light" charset="0"/>
                </a:rPr>
                <a:t>Con el objetivo de posicionarse como pioneros en tecnología y banca móvil en los servicios financieros de la República Checa, tomaron la decisión de migrar sus aplicaciones a la nube de AWS.</a:t>
              </a:r>
              <a:endParaRPr lang="es-ES_tradnl" sz="2400" dirty="0">
                <a:latin typeface="Lato Light" charset="0"/>
              </a:endParaRPr>
            </a:p>
          </p:txBody>
        </p:sp>
      </p:grpSp>
      <p:grpSp>
        <p:nvGrpSpPr>
          <p:cNvPr id="6" name="Group 5">
            <a:extLst>
              <a:ext uri="{FF2B5EF4-FFF2-40B4-BE49-F238E27FC236}">
                <a16:creationId xmlns:a16="http://schemas.microsoft.com/office/drawing/2014/main" id="{E6F5551B-362D-49B0-A911-92B5983E2D99}"/>
              </a:ext>
            </a:extLst>
          </p:cNvPr>
          <p:cNvGrpSpPr/>
          <p:nvPr/>
        </p:nvGrpSpPr>
        <p:grpSpPr>
          <a:xfrm>
            <a:off x="569872" y="5902015"/>
            <a:ext cx="14275756" cy="2575766"/>
            <a:chOff x="569872" y="5970392"/>
            <a:chExt cx="14275756" cy="2575766"/>
          </a:xfrm>
        </p:grpSpPr>
        <p:sp>
          <p:nvSpPr>
            <p:cNvPr id="32" name="Freeform 143">
              <a:extLst>
                <a:ext uri="{FF2B5EF4-FFF2-40B4-BE49-F238E27FC236}">
                  <a16:creationId xmlns:a16="http://schemas.microsoft.com/office/drawing/2014/main" id="{D7DA1FDD-CFE6-4C69-BB05-B6E1188378F9}"/>
                </a:ext>
              </a:extLst>
            </p:cNvPr>
            <p:cNvSpPr>
              <a:spLocks noChangeArrowheads="1"/>
            </p:cNvSpPr>
            <p:nvPr/>
          </p:nvSpPr>
          <p:spPr bwMode="auto">
            <a:xfrm>
              <a:off x="569872" y="6095979"/>
              <a:ext cx="14040000" cy="2448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33" name="Freeform 144">
              <a:extLst>
                <a:ext uri="{FF2B5EF4-FFF2-40B4-BE49-F238E27FC236}">
                  <a16:creationId xmlns:a16="http://schemas.microsoft.com/office/drawing/2014/main" id="{49F71D47-3FBC-4507-A091-6F0115064578}"/>
                </a:ext>
              </a:extLst>
            </p:cNvPr>
            <p:cNvSpPr>
              <a:spLocks noChangeArrowheads="1"/>
            </p:cNvSpPr>
            <p:nvPr/>
          </p:nvSpPr>
          <p:spPr bwMode="auto">
            <a:xfrm>
              <a:off x="943988" y="5970392"/>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34" name="Freeform 145">
              <a:extLst>
                <a:ext uri="{FF2B5EF4-FFF2-40B4-BE49-F238E27FC236}">
                  <a16:creationId xmlns:a16="http://schemas.microsoft.com/office/drawing/2014/main" id="{42AED8A0-582B-4675-9CA5-7E4E72B3F911}"/>
                </a:ext>
              </a:extLst>
            </p:cNvPr>
            <p:cNvSpPr>
              <a:spLocks noChangeArrowheads="1"/>
            </p:cNvSpPr>
            <p:nvPr/>
          </p:nvSpPr>
          <p:spPr bwMode="auto">
            <a:xfrm flipH="1">
              <a:off x="890687" y="5970392"/>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35" name="Freeform 146">
              <a:extLst>
                <a:ext uri="{FF2B5EF4-FFF2-40B4-BE49-F238E27FC236}">
                  <a16:creationId xmlns:a16="http://schemas.microsoft.com/office/drawing/2014/main" id="{D69F5638-9632-406B-8699-6D76AEE3DE21}"/>
                </a:ext>
              </a:extLst>
            </p:cNvPr>
            <p:cNvSpPr>
              <a:spLocks noChangeArrowheads="1"/>
            </p:cNvSpPr>
            <p:nvPr/>
          </p:nvSpPr>
          <p:spPr bwMode="auto">
            <a:xfrm>
              <a:off x="14610782" y="6098158"/>
              <a:ext cx="234846" cy="2448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36" name="TextBox 35">
              <a:extLst>
                <a:ext uri="{FF2B5EF4-FFF2-40B4-BE49-F238E27FC236}">
                  <a16:creationId xmlns:a16="http://schemas.microsoft.com/office/drawing/2014/main" id="{C95392F3-FC1E-40AC-88AE-29396E718EB6}"/>
                </a:ext>
              </a:extLst>
            </p:cNvPr>
            <p:cNvSpPr txBox="1"/>
            <p:nvPr/>
          </p:nvSpPr>
          <p:spPr>
            <a:xfrm>
              <a:off x="1608607" y="6525808"/>
              <a:ext cx="16818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Proyecto</a:t>
              </a:r>
              <a:endParaRPr lang="id-ID" sz="4400" b="1" dirty="0">
                <a:solidFill>
                  <a:schemeClr val="bg1"/>
                </a:solidFill>
                <a:latin typeface="Lato" charset="0"/>
                <a:ea typeface="Lato" charset="0"/>
                <a:cs typeface="Lato" charset="0"/>
              </a:endParaRPr>
            </a:p>
          </p:txBody>
        </p:sp>
        <p:sp>
          <p:nvSpPr>
            <p:cNvPr id="37" name="Rectangle 36">
              <a:extLst>
                <a:ext uri="{FF2B5EF4-FFF2-40B4-BE49-F238E27FC236}">
                  <a16:creationId xmlns:a16="http://schemas.microsoft.com/office/drawing/2014/main" id="{1F0626A8-9E87-4866-A4E5-C6881500AFA7}"/>
                </a:ext>
              </a:extLst>
            </p:cNvPr>
            <p:cNvSpPr/>
            <p:nvPr/>
          </p:nvSpPr>
          <p:spPr>
            <a:xfrm>
              <a:off x="3908764" y="6200067"/>
              <a:ext cx="10594636" cy="2239524"/>
            </a:xfrm>
            <a:prstGeom prst="rect">
              <a:avLst/>
            </a:prstGeom>
          </p:spPr>
          <p:txBody>
            <a:bodyPr wrap="square" anchor="ctr">
              <a:spAutoFit/>
            </a:bodyPr>
            <a:lstStyle/>
            <a:p>
              <a:pPr algn="just">
                <a:lnSpc>
                  <a:spcPct val="150000"/>
                </a:lnSpc>
              </a:pPr>
              <a:r>
                <a:rPr lang="es-ES" sz="2400" b="1" dirty="0">
                  <a:latin typeface="Lato Light" charset="0"/>
                </a:rPr>
                <a:t>Se desarrolló una estrategia cloud teniendo en cuenta los estrictos requisitos reglamentarios que se aplican en entornos financieros. Tras migrar 20 aplicaciones a AWS, ahora están optimizando su inversión en TI y su modelo operativo en todos los ámbitos.</a:t>
              </a:r>
              <a:endParaRPr lang="es-ES_tradnl" sz="2400" dirty="0">
                <a:latin typeface="Lato Light" charset="0"/>
              </a:endParaRPr>
            </a:p>
          </p:txBody>
        </p:sp>
      </p:grpSp>
      <p:grpSp>
        <p:nvGrpSpPr>
          <p:cNvPr id="8" name="Group 7">
            <a:extLst>
              <a:ext uri="{FF2B5EF4-FFF2-40B4-BE49-F238E27FC236}">
                <a16:creationId xmlns:a16="http://schemas.microsoft.com/office/drawing/2014/main" id="{46091504-9F65-42D5-9A91-F24F3B7A2C40}"/>
              </a:ext>
            </a:extLst>
          </p:cNvPr>
          <p:cNvGrpSpPr/>
          <p:nvPr/>
        </p:nvGrpSpPr>
        <p:grpSpPr>
          <a:xfrm>
            <a:off x="569872" y="8841203"/>
            <a:ext cx="14275756" cy="3727766"/>
            <a:chOff x="569872" y="9107903"/>
            <a:chExt cx="14275756" cy="3727766"/>
          </a:xfrm>
        </p:grpSpPr>
        <p:sp>
          <p:nvSpPr>
            <p:cNvPr id="39" name="Freeform 143">
              <a:extLst>
                <a:ext uri="{FF2B5EF4-FFF2-40B4-BE49-F238E27FC236}">
                  <a16:creationId xmlns:a16="http://schemas.microsoft.com/office/drawing/2014/main" id="{636174FA-70C5-4A35-ADC0-FC410FFDEFF8}"/>
                </a:ext>
              </a:extLst>
            </p:cNvPr>
            <p:cNvSpPr>
              <a:spLocks noChangeArrowheads="1"/>
            </p:cNvSpPr>
            <p:nvPr/>
          </p:nvSpPr>
          <p:spPr bwMode="auto">
            <a:xfrm>
              <a:off x="569872" y="9233490"/>
              <a:ext cx="14040000" cy="36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40" name="Freeform 144">
              <a:extLst>
                <a:ext uri="{FF2B5EF4-FFF2-40B4-BE49-F238E27FC236}">
                  <a16:creationId xmlns:a16="http://schemas.microsoft.com/office/drawing/2014/main" id="{ECB87244-A293-447C-BF51-6FE911EE1423}"/>
                </a:ext>
              </a:extLst>
            </p:cNvPr>
            <p:cNvSpPr>
              <a:spLocks noChangeArrowheads="1"/>
            </p:cNvSpPr>
            <p:nvPr/>
          </p:nvSpPr>
          <p:spPr bwMode="auto">
            <a:xfrm>
              <a:off x="943988" y="9107903"/>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41" name="Freeform 145">
              <a:extLst>
                <a:ext uri="{FF2B5EF4-FFF2-40B4-BE49-F238E27FC236}">
                  <a16:creationId xmlns:a16="http://schemas.microsoft.com/office/drawing/2014/main" id="{025217C8-BB1D-4F33-8E5E-CA40321E8525}"/>
                </a:ext>
              </a:extLst>
            </p:cNvPr>
            <p:cNvSpPr>
              <a:spLocks noChangeArrowheads="1"/>
            </p:cNvSpPr>
            <p:nvPr/>
          </p:nvSpPr>
          <p:spPr bwMode="auto">
            <a:xfrm flipH="1">
              <a:off x="890687" y="9107903"/>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42" name="Freeform 146">
              <a:extLst>
                <a:ext uri="{FF2B5EF4-FFF2-40B4-BE49-F238E27FC236}">
                  <a16:creationId xmlns:a16="http://schemas.microsoft.com/office/drawing/2014/main" id="{81770661-EA0F-420C-879A-CE2E14CFEA33}"/>
                </a:ext>
              </a:extLst>
            </p:cNvPr>
            <p:cNvSpPr>
              <a:spLocks noChangeArrowheads="1"/>
            </p:cNvSpPr>
            <p:nvPr/>
          </p:nvSpPr>
          <p:spPr bwMode="auto">
            <a:xfrm>
              <a:off x="14610782" y="9235669"/>
              <a:ext cx="234846" cy="36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43" name="TextBox 42">
              <a:extLst>
                <a:ext uri="{FF2B5EF4-FFF2-40B4-BE49-F238E27FC236}">
                  <a16:creationId xmlns:a16="http://schemas.microsoft.com/office/drawing/2014/main" id="{7D7FBE29-DBC3-4A0F-8202-62694B7AA54D}"/>
                </a:ext>
              </a:extLst>
            </p:cNvPr>
            <p:cNvSpPr txBox="1"/>
            <p:nvPr/>
          </p:nvSpPr>
          <p:spPr>
            <a:xfrm>
              <a:off x="1664008" y="9663319"/>
              <a:ext cx="15710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Impacto</a:t>
              </a:r>
              <a:endParaRPr lang="id-ID" sz="4400" b="1" dirty="0">
                <a:solidFill>
                  <a:schemeClr val="bg1"/>
                </a:solidFill>
                <a:latin typeface="Lato" charset="0"/>
                <a:ea typeface="Lato" charset="0"/>
                <a:cs typeface="Lato" charset="0"/>
              </a:endParaRPr>
            </a:p>
          </p:txBody>
        </p:sp>
        <p:sp>
          <p:nvSpPr>
            <p:cNvPr id="44" name="Rectangle 43">
              <a:extLst>
                <a:ext uri="{FF2B5EF4-FFF2-40B4-BE49-F238E27FC236}">
                  <a16:creationId xmlns:a16="http://schemas.microsoft.com/office/drawing/2014/main" id="{8FC02FC4-E95D-4BF6-B3CD-B82033FE0CC9}"/>
                </a:ext>
              </a:extLst>
            </p:cNvPr>
            <p:cNvSpPr/>
            <p:nvPr/>
          </p:nvSpPr>
          <p:spPr>
            <a:xfrm>
              <a:off x="3908764" y="9613029"/>
              <a:ext cx="10594636" cy="2793522"/>
            </a:xfrm>
            <a:prstGeom prst="rect">
              <a:avLst/>
            </a:prstGeom>
          </p:spPr>
          <p:txBody>
            <a:bodyPr wrap="square" anchor="ctr">
              <a:spAutoFit/>
            </a:bodyPr>
            <a:lstStyle/>
            <a:p>
              <a:pPr algn="just">
                <a:lnSpc>
                  <a:spcPct val="150000"/>
                </a:lnSpc>
              </a:pPr>
              <a:r>
                <a:rPr lang="es-ES" sz="2400" b="1" dirty="0">
                  <a:latin typeface="Lato Light" charset="0"/>
                </a:rPr>
                <a:t>Con una serie de nuevas migraciones en camino, Moneta Money Bank está cerca de tener el 50 por ciento de sus aplicaciones en la nube pública. </a:t>
              </a:r>
            </a:p>
            <a:p>
              <a:pPr algn="just">
                <a:lnSpc>
                  <a:spcPct val="150000"/>
                </a:lnSpc>
              </a:pPr>
              <a:r>
                <a:rPr lang="es-ES" sz="2400" b="1" dirty="0">
                  <a:latin typeface="Lato Light" charset="0"/>
                </a:rPr>
                <a:t>Este gran paso está acelerando la capacidad del banco para entregar innovaciones a sus clientes a gran velocidad y escala.</a:t>
              </a:r>
              <a:endParaRPr lang="es-ES_tradnl" sz="2400" dirty="0">
                <a:latin typeface="Lato Light" charset="0"/>
              </a:endParaRPr>
            </a:p>
          </p:txBody>
        </p:sp>
      </p:grpSp>
      <p:pic>
        <p:nvPicPr>
          <p:cNvPr id="31" name="Picture 30" descr="A picture containing indoor, table&#10;&#10;Description automatically generated">
            <a:extLst>
              <a:ext uri="{FF2B5EF4-FFF2-40B4-BE49-F238E27FC236}">
                <a16:creationId xmlns:a16="http://schemas.microsoft.com/office/drawing/2014/main" id="{AF8B5804-AE45-432C-87C4-D869D1957B11}"/>
              </a:ext>
            </a:extLst>
          </p:cNvPr>
          <p:cNvPicPr>
            <a:picLocks noChangeAspect="1"/>
          </p:cNvPicPr>
          <p:nvPr/>
        </p:nvPicPr>
        <p:blipFill rotWithShape="1">
          <a:blip r:embed="rId3">
            <a:extLst>
              <a:ext uri="{28A0092B-C50C-407E-A947-70E740481C1C}">
                <a14:useLocalDpi xmlns:a14="http://schemas.microsoft.com/office/drawing/2010/main"/>
              </a:ext>
            </a:extLst>
          </a:blip>
          <a:srcRect l="14148"/>
          <a:stretch/>
        </p:blipFill>
        <p:spPr>
          <a:xfrm>
            <a:off x="15398578" y="3572"/>
            <a:ext cx="8979071" cy="13712428"/>
          </a:xfrm>
          <a:prstGeom prst="rect">
            <a:avLst/>
          </a:prstGeom>
        </p:spPr>
      </p:pic>
    </p:spTree>
    <p:extLst>
      <p:ext uri="{BB962C8B-B14F-4D97-AF65-F5344CB8AC3E}">
        <p14:creationId xmlns:p14="http://schemas.microsoft.com/office/powerpoint/2010/main" val="297748819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29D3775-B8AD-4056-B312-5281E0CD537F}"/>
              </a:ext>
            </a:extLst>
          </p:cNvPr>
          <p:cNvSpPr txBox="1"/>
          <p:nvPr/>
        </p:nvSpPr>
        <p:spPr>
          <a:xfrm>
            <a:off x="920040" y="1190144"/>
            <a:ext cx="3684150" cy="1384995"/>
          </a:xfrm>
          <a:prstGeom prst="rect">
            <a:avLst/>
          </a:prstGeom>
          <a:noFill/>
        </p:spPr>
        <p:txBody>
          <a:bodyPr wrap="none" rtlCol="0" anchor="ctr">
            <a:spAutoFit/>
          </a:bodyPr>
          <a:lstStyle/>
          <a:p>
            <a:r>
              <a:rPr lang="en-US" sz="8400" b="1" dirty="0">
                <a:solidFill>
                  <a:schemeClr val="tx2"/>
                </a:solidFill>
                <a:latin typeface="Lato Black" charset="0"/>
                <a:ea typeface="Lato Black" charset="0"/>
                <a:cs typeface="Lato Black" charset="0"/>
              </a:rPr>
              <a:t>Avalon</a:t>
            </a:r>
          </a:p>
        </p:txBody>
      </p:sp>
      <p:sp>
        <p:nvSpPr>
          <p:cNvPr id="18" name="TextBox 17">
            <a:extLst>
              <a:ext uri="{FF2B5EF4-FFF2-40B4-BE49-F238E27FC236}">
                <a16:creationId xmlns:a16="http://schemas.microsoft.com/office/drawing/2014/main" id="{5885AEFE-DFBC-4A2E-92CF-EC5E252B2DDE}"/>
              </a:ext>
            </a:extLst>
          </p:cNvPr>
          <p:cNvSpPr txBox="1"/>
          <p:nvPr/>
        </p:nvSpPr>
        <p:spPr>
          <a:xfrm>
            <a:off x="920040" y="2575139"/>
            <a:ext cx="13690742" cy="769441"/>
          </a:xfrm>
          <a:prstGeom prst="rect">
            <a:avLst/>
          </a:prstGeom>
          <a:noFill/>
        </p:spPr>
        <p:txBody>
          <a:bodyPr wrap="square" rtlCol="0" anchor="ctr" anchorCtr="0">
            <a:spAutoFit/>
          </a:bodyPr>
          <a:lstStyle/>
          <a:p>
            <a:r>
              <a:rPr lang="es-ES" sz="2200" b="1" dirty="0">
                <a:latin typeface="Lato Light" charset="0"/>
                <a:ea typeface="Lato Light" charset="0"/>
                <a:cs typeface="Lato Light" charset="0"/>
              </a:rPr>
              <a:t>Avalon </a:t>
            </a:r>
            <a:r>
              <a:rPr lang="es-ES" sz="2200" b="1" dirty="0" err="1">
                <a:latin typeface="Lato Light" charset="0"/>
                <a:ea typeface="Lato Light" charset="0"/>
                <a:cs typeface="Lato Light" charset="0"/>
              </a:rPr>
              <a:t>Health</a:t>
            </a:r>
            <a:r>
              <a:rPr lang="es-ES" sz="2200" b="1" dirty="0">
                <a:latin typeface="Lato Light" charset="0"/>
                <a:ea typeface="Lato Light" charset="0"/>
                <a:cs typeface="Lato Light" charset="0"/>
              </a:rPr>
              <a:t> </a:t>
            </a:r>
            <a:r>
              <a:rPr lang="es-ES" sz="2200" b="1" dirty="0" err="1">
                <a:latin typeface="Lato Light" charset="0"/>
                <a:ea typeface="Lato Light" charset="0"/>
                <a:cs typeface="Lato Light" charset="0"/>
              </a:rPr>
              <a:t>Care</a:t>
            </a:r>
            <a:r>
              <a:rPr lang="es-ES" sz="2200" b="1" dirty="0">
                <a:latin typeface="Lato Light" charset="0"/>
                <a:ea typeface="Lato Light" charset="0"/>
                <a:cs typeface="Lato Light" charset="0"/>
              </a:rPr>
              <a:t> Group, ofrece servicios de atención para personas mayores relacionados con salud en el hogar, atención administrada, enfermería especializada, terapia, farmacia y rehabilitación.</a:t>
            </a:r>
            <a:endParaRPr lang="en-US" sz="2200" b="1" dirty="0">
              <a:latin typeface="Lato Light" charset="0"/>
              <a:ea typeface="Lato Light" charset="0"/>
              <a:cs typeface="Lato Light" charset="0"/>
            </a:endParaRPr>
          </a:p>
        </p:txBody>
      </p:sp>
      <p:grpSp>
        <p:nvGrpSpPr>
          <p:cNvPr id="5" name="Group 4">
            <a:extLst>
              <a:ext uri="{FF2B5EF4-FFF2-40B4-BE49-F238E27FC236}">
                <a16:creationId xmlns:a16="http://schemas.microsoft.com/office/drawing/2014/main" id="{0222F129-D168-4BE9-9BB5-1853B4F22C84}"/>
              </a:ext>
            </a:extLst>
          </p:cNvPr>
          <p:cNvGrpSpPr/>
          <p:nvPr/>
        </p:nvGrpSpPr>
        <p:grpSpPr>
          <a:xfrm>
            <a:off x="569872" y="3610826"/>
            <a:ext cx="14275756" cy="1927766"/>
            <a:chOff x="569872" y="3610826"/>
            <a:chExt cx="14275756" cy="1927766"/>
          </a:xfrm>
        </p:grpSpPr>
        <p:sp>
          <p:nvSpPr>
            <p:cNvPr id="21" name="Freeform 143">
              <a:extLst>
                <a:ext uri="{FF2B5EF4-FFF2-40B4-BE49-F238E27FC236}">
                  <a16:creationId xmlns:a16="http://schemas.microsoft.com/office/drawing/2014/main" id="{1A63DDD7-B037-40A0-A863-0A62CB571C88}"/>
                </a:ext>
              </a:extLst>
            </p:cNvPr>
            <p:cNvSpPr>
              <a:spLocks noChangeArrowheads="1"/>
            </p:cNvSpPr>
            <p:nvPr/>
          </p:nvSpPr>
          <p:spPr bwMode="auto">
            <a:xfrm>
              <a:off x="569872" y="3736413"/>
              <a:ext cx="14040000" cy="18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22" name="Freeform 144">
              <a:extLst>
                <a:ext uri="{FF2B5EF4-FFF2-40B4-BE49-F238E27FC236}">
                  <a16:creationId xmlns:a16="http://schemas.microsoft.com/office/drawing/2014/main" id="{3A7853B4-98E4-476C-B05A-3D063D7EF64B}"/>
                </a:ext>
              </a:extLst>
            </p:cNvPr>
            <p:cNvSpPr>
              <a:spLocks noChangeArrowheads="1"/>
            </p:cNvSpPr>
            <p:nvPr/>
          </p:nvSpPr>
          <p:spPr bwMode="auto">
            <a:xfrm>
              <a:off x="943988" y="3610826"/>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26" name="Freeform 145">
              <a:extLst>
                <a:ext uri="{FF2B5EF4-FFF2-40B4-BE49-F238E27FC236}">
                  <a16:creationId xmlns:a16="http://schemas.microsoft.com/office/drawing/2014/main" id="{F3ECF8A3-7D5C-4830-A1D5-5423FCCA5A5E}"/>
                </a:ext>
              </a:extLst>
            </p:cNvPr>
            <p:cNvSpPr>
              <a:spLocks noChangeArrowheads="1"/>
            </p:cNvSpPr>
            <p:nvPr/>
          </p:nvSpPr>
          <p:spPr bwMode="auto">
            <a:xfrm flipH="1">
              <a:off x="890687" y="3610826"/>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27" name="Freeform 146">
              <a:extLst>
                <a:ext uri="{FF2B5EF4-FFF2-40B4-BE49-F238E27FC236}">
                  <a16:creationId xmlns:a16="http://schemas.microsoft.com/office/drawing/2014/main" id="{603FB7A4-1644-4B34-8005-DBC2401F9399}"/>
                </a:ext>
              </a:extLst>
            </p:cNvPr>
            <p:cNvSpPr>
              <a:spLocks noChangeArrowheads="1"/>
            </p:cNvSpPr>
            <p:nvPr/>
          </p:nvSpPr>
          <p:spPr bwMode="auto">
            <a:xfrm>
              <a:off x="14610782" y="3738592"/>
              <a:ext cx="234846" cy="18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28" name="TextBox 27">
              <a:extLst>
                <a:ext uri="{FF2B5EF4-FFF2-40B4-BE49-F238E27FC236}">
                  <a16:creationId xmlns:a16="http://schemas.microsoft.com/office/drawing/2014/main" id="{184BE68B-5C5C-4A1D-800E-CFD12BD0EBFB}"/>
                </a:ext>
              </a:extLst>
            </p:cNvPr>
            <p:cNvSpPr txBox="1"/>
            <p:nvPr/>
          </p:nvSpPr>
          <p:spPr>
            <a:xfrm>
              <a:off x="1264442" y="4166242"/>
              <a:ext cx="2370228"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Oportunidad</a:t>
              </a:r>
              <a:endParaRPr lang="id-ID" sz="4400" b="1" dirty="0">
                <a:solidFill>
                  <a:schemeClr val="bg1"/>
                </a:solidFill>
                <a:latin typeface="Lato" charset="0"/>
                <a:ea typeface="Lato" charset="0"/>
                <a:cs typeface="Lato" charset="0"/>
              </a:endParaRPr>
            </a:p>
          </p:txBody>
        </p:sp>
        <p:sp>
          <p:nvSpPr>
            <p:cNvPr id="29" name="Rectangle 28">
              <a:extLst>
                <a:ext uri="{FF2B5EF4-FFF2-40B4-BE49-F238E27FC236}">
                  <a16:creationId xmlns:a16="http://schemas.microsoft.com/office/drawing/2014/main" id="{F3657087-7817-4F6D-B47E-62383C09890D}"/>
                </a:ext>
              </a:extLst>
            </p:cNvPr>
            <p:cNvSpPr/>
            <p:nvPr/>
          </p:nvSpPr>
          <p:spPr>
            <a:xfrm>
              <a:off x="3908764" y="4070649"/>
              <a:ext cx="10594636" cy="1131528"/>
            </a:xfrm>
            <a:prstGeom prst="rect">
              <a:avLst/>
            </a:prstGeom>
          </p:spPr>
          <p:txBody>
            <a:bodyPr wrap="square" anchor="ctr">
              <a:spAutoFit/>
            </a:bodyPr>
            <a:lstStyle/>
            <a:p>
              <a:pPr algn="just">
                <a:lnSpc>
                  <a:spcPct val="150000"/>
                </a:lnSpc>
              </a:pPr>
              <a:r>
                <a:rPr lang="es-ES" sz="2400" b="1" dirty="0">
                  <a:latin typeface="Lato Light" charset="0"/>
                </a:rPr>
                <a:t>Avalon quería acelerar la entrega de sus servicios principales a través de una plataforma pública basada en la nube.</a:t>
              </a:r>
              <a:endParaRPr lang="es-ES_tradnl" sz="2400" dirty="0">
                <a:latin typeface="Lato Light" charset="0"/>
              </a:endParaRPr>
            </a:p>
          </p:txBody>
        </p:sp>
      </p:grpSp>
      <p:grpSp>
        <p:nvGrpSpPr>
          <p:cNvPr id="6" name="Group 5">
            <a:extLst>
              <a:ext uri="{FF2B5EF4-FFF2-40B4-BE49-F238E27FC236}">
                <a16:creationId xmlns:a16="http://schemas.microsoft.com/office/drawing/2014/main" id="{E6F5551B-362D-49B0-A911-92B5983E2D99}"/>
              </a:ext>
            </a:extLst>
          </p:cNvPr>
          <p:cNvGrpSpPr/>
          <p:nvPr/>
        </p:nvGrpSpPr>
        <p:grpSpPr>
          <a:xfrm>
            <a:off x="569872" y="5902015"/>
            <a:ext cx="14275756" cy="2575766"/>
            <a:chOff x="569872" y="5970392"/>
            <a:chExt cx="14275756" cy="2575766"/>
          </a:xfrm>
        </p:grpSpPr>
        <p:sp>
          <p:nvSpPr>
            <p:cNvPr id="32" name="Freeform 143">
              <a:extLst>
                <a:ext uri="{FF2B5EF4-FFF2-40B4-BE49-F238E27FC236}">
                  <a16:creationId xmlns:a16="http://schemas.microsoft.com/office/drawing/2014/main" id="{D7DA1FDD-CFE6-4C69-BB05-B6E1188378F9}"/>
                </a:ext>
              </a:extLst>
            </p:cNvPr>
            <p:cNvSpPr>
              <a:spLocks noChangeArrowheads="1"/>
            </p:cNvSpPr>
            <p:nvPr/>
          </p:nvSpPr>
          <p:spPr bwMode="auto">
            <a:xfrm>
              <a:off x="569872" y="6095979"/>
              <a:ext cx="14040000" cy="2448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33" name="Freeform 144">
              <a:extLst>
                <a:ext uri="{FF2B5EF4-FFF2-40B4-BE49-F238E27FC236}">
                  <a16:creationId xmlns:a16="http://schemas.microsoft.com/office/drawing/2014/main" id="{49F71D47-3FBC-4507-A091-6F0115064578}"/>
                </a:ext>
              </a:extLst>
            </p:cNvPr>
            <p:cNvSpPr>
              <a:spLocks noChangeArrowheads="1"/>
            </p:cNvSpPr>
            <p:nvPr/>
          </p:nvSpPr>
          <p:spPr bwMode="auto">
            <a:xfrm>
              <a:off x="943988" y="5970392"/>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34" name="Freeform 145">
              <a:extLst>
                <a:ext uri="{FF2B5EF4-FFF2-40B4-BE49-F238E27FC236}">
                  <a16:creationId xmlns:a16="http://schemas.microsoft.com/office/drawing/2014/main" id="{42AED8A0-582B-4675-9CA5-7E4E72B3F911}"/>
                </a:ext>
              </a:extLst>
            </p:cNvPr>
            <p:cNvSpPr>
              <a:spLocks noChangeArrowheads="1"/>
            </p:cNvSpPr>
            <p:nvPr/>
          </p:nvSpPr>
          <p:spPr bwMode="auto">
            <a:xfrm flipH="1">
              <a:off x="890687" y="5970392"/>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35" name="Freeform 146">
              <a:extLst>
                <a:ext uri="{FF2B5EF4-FFF2-40B4-BE49-F238E27FC236}">
                  <a16:creationId xmlns:a16="http://schemas.microsoft.com/office/drawing/2014/main" id="{D69F5638-9632-406B-8699-6D76AEE3DE21}"/>
                </a:ext>
              </a:extLst>
            </p:cNvPr>
            <p:cNvSpPr>
              <a:spLocks noChangeArrowheads="1"/>
            </p:cNvSpPr>
            <p:nvPr/>
          </p:nvSpPr>
          <p:spPr bwMode="auto">
            <a:xfrm>
              <a:off x="14610782" y="6098158"/>
              <a:ext cx="234846" cy="2448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36" name="TextBox 35">
              <a:extLst>
                <a:ext uri="{FF2B5EF4-FFF2-40B4-BE49-F238E27FC236}">
                  <a16:creationId xmlns:a16="http://schemas.microsoft.com/office/drawing/2014/main" id="{C95392F3-FC1E-40AC-88AE-29396E718EB6}"/>
                </a:ext>
              </a:extLst>
            </p:cNvPr>
            <p:cNvSpPr txBox="1"/>
            <p:nvPr/>
          </p:nvSpPr>
          <p:spPr>
            <a:xfrm>
              <a:off x="1608607" y="6525808"/>
              <a:ext cx="16818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Proyecto</a:t>
              </a:r>
              <a:endParaRPr lang="id-ID" sz="4400" b="1" dirty="0">
                <a:solidFill>
                  <a:schemeClr val="bg1"/>
                </a:solidFill>
                <a:latin typeface="Lato" charset="0"/>
                <a:ea typeface="Lato" charset="0"/>
                <a:cs typeface="Lato" charset="0"/>
              </a:endParaRPr>
            </a:p>
          </p:txBody>
        </p:sp>
        <p:sp>
          <p:nvSpPr>
            <p:cNvPr id="37" name="Rectangle 36">
              <a:extLst>
                <a:ext uri="{FF2B5EF4-FFF2-40B4-BE49-F238E27FC236}">
                  <a16:creationId xmlns:a16="http://schemas.microsoft.com/office/drawing/2014/main" id="{1F0626A8-9E87-4866-A4E5-C6881500AFA7}"/>
                </a:ext>
              </a:extLst>
            </p:cNvPr>
            <p:cNvSpPr/>
            <p:nvPr/>
          </p:nvSpPr>
          <p:spPr>
            <a:xfrm>
              <a:off x="3908764" y="6200067"/>
              <a:ext cx="10594636" cy="2239524"/>
            </a:xfrm>
            <a:prstGeom prst="rect">
              <a:avLst/>
            </a:prstGeom>
          </p:spPr>
          <p:txBody>
            <a:bodyPr wrap="square" anchor="ctr">
              <a:spAutoFit/>
            </a:bodyPr>
            <a:lstStyle/>
            <a:p>
              <a:pPr algn="just">
                <a:lnSpc>
                  <a:spcPct val="150000"/>
                </a:lnSpc>
              </a:pPr>
              <a:r>
                <a:rPr lang="es-ES" sz="2400" b="1" dirty="0">
                  <a:latin typeface="Lato Light" charset="0"/>
                </a:rPr>
                <a:t>Se creó un editor de reclamaciones como un Servicio basado en la nube. La solución puede procesar hasta 20,000 reclamaciones por hora en tiempo real, con un 99% de tiempo de actividad y un 98.5% de efectividad.</a:t>
              </a:r>
              <a:endParaRPr lang="es-ES_tradnl" sz="2400" dirty="0">
                <a:latin typeface="Lato Light" charset="0"/>
              </a:endParaRPr>
            </a:p>
          </p:txBody>
        </p:sp>
      </p:grpSp>
      <p:grpSp>
        <p:nvGrpSpPr>
          <p:cNvPr id="8" name="Group 7">
            <a:extLst>
              <a:ext uri="{FF2B5EF4-FFF2-40B4-BE49-F238E27FC236}">
                <a16:creationId xmlns:a16="http://schemas.microsoft.com/office/drawing/2014/main" id="{46091504-9F65-42D5-9A91-F24F3B7A2C40}"/>
              </a:ext>
            </a:extLst>
          </p:cNvPr>
          <p:cNvGrpSpPr/>
          <p:nvPr/>
        </p:nvGrpSpPr>
        <p:grpSpPr>
          <a:xfrm>
            <a:off x="569872" y="8841203"/>
            <a:ext cx="14275756" cy="3727766"/>
            <a:chOff x="569872" y="9107903"/>
            <a:chExt cx="14275756" cy="3727766"/>
          </a:xfrm>
        </p:grpSpPr>
        <p:sp>
          <p:nvSpPr>
            <p:cNvPr id="39" name="Freeform 143">
              <a:extLst>
                <a:ext uri="{FF2B5EF4-FFF2-40B4-BE49-F238E27FC236}">
                  <a16:creationId xmlns:a16="http://schemas.microsoft.com/office/drawing/2014/main" id="{636174FA-70C5-4A35-ADC0-FC410FFDEFF8}"/>
                </a:ext>
              </a:extLst>
            </p:cNvPr>
            <p:cNvSpPr>
              <a:spLocks noChangeArrowheads="1"/>
            </p:cNvSpPr>
            <p:nvPr/>
          </p:nvSpPr>
          <p:spPr bwMode="auto">
            <a:xfrm>
              <a:off x="569872" y="9233490"/>
              <a:ext cx="14040000" cy="36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40" name="Freeform 144">
              <a:extLst>
                <a:ext uri="{FF2B5EF4-FFF2-40B4-BE49-F238E27FC236}">
                  <a16:creationId xmlns:a16="http://schemas.microsoft.com/office/drawing/2014/main" id="{ECB87244-A293-447C-BF51-6FE911EE1423}"/>
                </a:ext>
              </a:extLst>
            </p:cNvPr>
            <p:cNvSpPr>
              <a:spLocks noChangeArrowheads="1"/>
            </p:cNvSpPr>
            <p:nvPr/>
          </p:nvSpPr>
          <p:spPr bwMode="auto">
            <a:xfrm>
              <a:off x="943988" y="9107903"/>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41" name="Freeform 145">
              <a:extLst>
                <a:ext uri="{FF2B5EF4-FFF2-40B4-BE49-F238E27FC236}">
                  <a16:creationId xmlns:a16="http://schemas.microsoft.com/office/drawing/2014/main" id="{025217C8-BB1D-4F33-8E5E-CA40321E8525}"/>
                </a:ext>
              </a:extLst>
            </p:cNvPr>
            <p:cNvSpPr>
              <a:spLocks noChangeArrowheads="1"/>
            </p:cNvSpPr>
            <p:nvPr/>
          </p:nvSpPr>
          <p:spPr bwMode="auto">
            <a:xfrm flipH="1">
              <a:off x="890687" y="9107903"/>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42" name="Freeform 146">
              <a:extLst>
                <a:ext uri="{FF2B5EF4-FFF2-40B4-BE49-F238E27FC236}">
                  <a16:creationId xmlns:a16="http://schemas.microsoft.com/office/drawing/2014/main" id="{81770661-EA0F-420C-879A-CE2E14CFEA33}"/>
                </a:ext>
              </a:extLst>
            </p:cNvPr>
            <p:cNvSpPr>
              <a:spLocks noChangeArrowheads="1"/>
            </p:cNvSpPr>
            <p:nvPr/>
          </p:nvSpPr>
          <p:spPr bwMode="auto">
            <a:xfrm>
              <a:off x="14610782" y="9235669"/>
              <a:ext cx="234846" cy="36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43" name="TextBox 42">
              <a:extLst>
                <a:ext uri="{FF2B5EF4-FFF2-40B4-BE49-F238E27FC236}">
                  <a16:creationId xmlns:a16="http://schemas.microsoft.com/office/drawing/2014/main" id="{7D7FBE29-DBC3-4A0F-8202-62694B7AA54D}"/>
                </a:ext>
              </a:extLst>
            </p:cNvPr>
            <p:cNvSpPr txBox="1"/>
            <p:nvPr/>
          </p:nvSpPr>
          <p:spPr>
            <a:xfrm>
              <a:off x="1664008" y="9663319"/>
              <a:ext cx="15710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Impacto</a:t>
              </a:r>
              <a:endParaRPr lang="id-ID" sz="4400" b="1" dirty="0">
                <a:solidFill>
                  <a:schemeClr val="bg1"/>
                </a:solidFill>
                <a:latin typeface="Lato" charset="0"/>
                <a:ea typeface="Lato" charset="0"/>
                <a:cs typeface="Lato" charset="0"/>
              </a:endParaRPr>
            </a:p>
          </p:txBody>
        </p:sp>
        <p:sp>
          <p:nvSpPr>
            <p:cNvPr id="44" name="Rectangle 43">
              <a:extLst>
                <a:ext uri="{FF2B5EF4-FFF2-40B4-BE49-F238E27FC236}">
                  <a16:creationId xmlns:a16="http://schemas.microsoft.com/office/drawing/2014/main" id="{8FC02FC4-E95D-4BF6-B3CD-B82033FE0CC9}"/>
                </a:ext>
              </a:extLst>
            </p:cNvPr>
            <p:cNvSpPr/>
            <p:nvPr/>
          </p:nvSpPr>
          <p:spPr>
            <a:xfrm>
              <a:off x="3908764" y="9336031"/>
              <a:ext cx="10594636" cy="3347519"/>
            </a:xfrm>
            <a:prstGeom prst="rect">
              <a:avLst/>
            </a:prstGeom>
          </p:spPr>
          <p:txBody>
            <a:bodyPr wrap="square" anchor="ctr">
              <a:spAutoFit/>
            </a:bodyPr>
            <a:lstStyle/>
            <a:p>
              <a:pPr algn="just">
                <a:lnSpc>
                  <a:spcPct val="150000"/>
                </a:lnSpc>
              </a:pPr>
              <a:r>
                <a:rPr lang="es-ES" sz="2400" b="1" dirty="0">
                  <a:latin typeface="Lato Light" charset="0"/>
                </a:rPr>
                <a:t>Avalon puede agregar fácilmente nuevos planes de salud y satisfacer de manera rentable las demandas de carga más altas, escalando automáticamente la potencia de cómputo según la necesidad. </a:t>
              </a:r>
            </a:p>
            <a:p>
              <a:pPr algn="just">
                <a:lnSpc>
                  <a:spcPct val="150000"/>
                </a:lnSpc>
              </a:pPr>
              <a:r>
                <a:rPr lang="es-ES" sz="2400" b="1" dirty="0">
                  <a:latin typeface="Lato Light" charset="0"/>
                </a:rPr>
                <a:t>La solución flexible también se puede actualizar según los cambios en las políticas de los aseguradores, los hallazgos de la investigación y las regulaciones.</a:t>
              </a:r>
              <a:endParaRPr lang="es-ES_tradnl" sz="2400" dirty="0">
                <a:latin typeface="Lato Light" charset="0"/>
              </a:endParaRPr>
            </a:p>
          </p:txBody>
        </p:sp>
      </p:grpSp>
      <p:pic>
        <p:nvPicPr>
          <p:cNvPr id="38" name="Picture 37">
            <a:extLst>
              <a:ext uri="{FF2B5EF4-FFF2-40B4-BE49-F238E27FC236}">
                <a16:creationId xmlns:a16="http://schemas.microsoft.com/office/drawing/2014/main" id="{6A940F8C-917A-4B1D-B6A9-00BC377595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75"/>
          <a:stretch/>
        </p:blipFill>
        <p:spPr>
          <a:xfrm>
            <a:off x="15398579" y="0"/>
            <a:ext cx="8979074" cy="13712428"/>
          </a:xfrm>
          <a:prstGeom prst="rect">
            <a:avLst/>
          </a:prstGeom>
        </p:spPr>
      </p:pic>
    </p:spTree>
    <p:extLst>
      <p:ext uri="{BB962C8B-B14F-4D97-AF65-F5344CB8AC3E}">
        <p14:creationId xmlns:p14="http://schemas.microsoft.com/office/powerpoint/2010/main" val="11058918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29D3775-B8AD-4056-B312-5281E0CD537F}"/>
              </a:ext>
            </a:extLst>
          </p:cNvPr>
          <p:cNvSpPr txBox="1"/>
          <p:nvPr/>
        </p:nvSpPr>
        <p:spPr>
          <a:xfrm>
            <a:off x="920040" y="1190144"/>
            <a:ext cx="2300630" cy="1384995"/>
          </a:xfrm>
          <a:prstGeom prst="rect">
            <a:avLst/>
          </a:prstGeom>
          <a:noFill/>
        </p:spPr>
        <p:txBody>
          <a:bodyPr wrap="none" rtlCol="0" anchor="ctr">
            <a:spAutoFit/>
          </a:bodyPr>
          <a:lstStyle/>
          <a:p>
            <a:r>
              <a:rPr lang="en-US" sz="8400" b="1" dirty="0">
                <a:solidFill>
                  <a:schemeClr val="tx2"/>
                </a:solidFill>
                <a:latin typeface="Lato Black" charset="0"/>
                <a:ea typeface="Lato Black" charset="0"/>
                <a:cs typeface="Lato Black" charset="0"/>
              </a:rPr>
              <a:t>Enel</a:t>
            </a:r>
          </a:p>
        </p:txBody>
      </p:sp>
      <p:sp>
        <p:nvSpPr>
          <p:cNvPr id="18" name="TextBox 17">
            <a:extLst>
              <a:ext uri="{FF2B5EF4-FFF2-40B4-BE49-F238E27FC236}">
                <a16:creationId xmlns:a16="http://schemas.microsoft.com/office/drawing/2014/main" id="{5885AEFE-DFBC-4A2E-92CF-EC5E252B2DDE}"/>
              </a:ext>
            </a:extLst>
          </p:cNvPr>
          <p:cNvSpPr txBox="1"/>
          <p:nvPr/>
        </p:nvSpPr>
        <p:spPr>
          <a:xfrm>
            <a:off x="920040" y="2744416"/>
            <a:ext cx="13690742" cy="430887"/>
          </a:xfrm>
          <a:prstGeom prst="rect">
            <a:avLst/>
          </a:prstGeom>
          <a:noFill/>
        </p:spPr>
        <p:txBody>
          <a:bodyPr wrap="square" rtlCol="0" anchor="ctr" anchorCtr="0">
            <a:spAutoFit/>
          </a:bodyPr>
          <a:lstStyle/>
          <a:p>
            <a:r>
              <a:rPr lang="es-ES" sz="2200" b="1" dirty="0">
                <a:latin typeface="Lato Light" charset="0"/>
                <a:ea typeface="Lato Light" charset="0"/>
                <a:cs typeface="Lato Light" charset="0"/>
              </a:rPr>
              <a:t>Enel es una empresa multinacional productora y distribuidora de energía eléctrica y de gas.</a:t>
            </a:r>
            <a:endParaRPr lang="en-US" sz="2200" b="1" dirty="0">
              <a:latin typeface="Lato Light" charset="0"/>
              <a:ea typeface="Lato Light" charset="0"/>
              <a:cs typeface="Lato Light" charset="0"/>
            </a:endParaRPr>
          </a:p>
        </p:txBody>
      </p:sp>
      <p:grpSp>
        <p:nvGrpSpPr>
          <p:cNvPr id="5" name="Group 4">
            <a:extLst>
              <a:ext uri="{FF2B5EF4-FFF2-40B4-BE49-F238E27FC236}">
                <a16:creationId xmlns:a16="http://schemas.microsoft.com/office/drawing/2014/main" id="{0222F129-D168-4BE9-9BB5-1853B4F22C84}"/>
              </a:ext>
            </a:extLst>
          </p:cNvPr>
          <p:cNvGrpSpPr/>
          <p:nvPr/>
        </p:nvGrpSpPr>
        <p:grpSpPr>
          <a:xfrm>
            <a:off x="569872" y="3610826"/>
            <a:ext cx="14275756" cy="1927766"/>
            <a:chOff x="569872" y="3610826"/>
            <a:chExt cx="14275756" cy="1927766"/>
          </a:xfrm>
        </p:grpSpPr>
        <p:sp>
          <p:nvSpPr>
            <p:cNvPr id="21" name="Freeform 143">
              <a:extLst>
                <a:ext uri="{FF2B5EF4-FFF2-40B4-BE49-F238E27FC236}">
                  <a16:creationId xmlns:a16="http://schemas.microsoft.com/office/drawing/2014/main" id="{1A63DDD7-B037-40A0-A863-0A62CB571C88}"/>
                </a:ext>
              </a:extLst>
            </p:cNvPr>
            <p:cNvSpPr>
              <a:spLocks noChangeArrowheads="1"/>
            </p:cNvSpPr>
            <p:nvPr/>
          </p:nvSpPr>
          <p:spPr bwMode="auto">
            <a:xfrm>
              <a:off x="569872" y="3736413"/>
              <a:ext cx="14040000" cy="18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22" name="Freeform 144">
              <a:extLst>
                <a:ext uri="{FF2B5EF4-FFF2-40B4-BE49-F238E27FC236}">
                  <a16:creationId xmlns:a16="http://schemas.microsoft.com/office/drawing/2014/main" id="{3A7853B4-98E4-476C-B05A-3D063D7EF64B}"/>
                </a:ext>
              </a:extLst>
            </p:cNvPr>
            <p:cNvSpPr>
              <a:spLocks noChangeArrowheads="1"/>
            </p:cNvSpPr>
            <p:nvPr/>
          </p:nvSpPr>
          <p:spPr bwMode="auto">
            <a:xfrm>
              <a:off x="943988" y="3610826"/>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26" name="Freeform 145">
              <a:extLst>
                <a:ext uri="{FF2B5EF4-FFF2-40B4-BE49-F238E27FC236}">
                  <a16:creationId xmlns:a16="http://schemas.microsoft.com/office/drawing/2014/main" id="{F3ECF8A3-7D5C-4830-A1D5-5423FCCA5A5E}"/>
                </a:ext>
              </a:extLst>
            </p:cNvPr>
            <p:cNvSpPr>
              <a:spLocks noChangeArrowheads="1"/>
            </p:cNvSpPr>
            <p:nvPr/>
          </p:nvSpPr>
          <p:spPr bwMode="auto">
            <a:xfrm flipH="1">
              <a:off x="890687" y="3610826"/>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27" name="Freeform 146">
              <a:extLst>
                <a:ext uri="{FF2B5EF4-FFF2-40B4-BE49-F238E27FC236}">
                  <a16:creationId xmlns:a16="http://schemas.microsoft.com/office/drawing/2014/main" id="{603FB7A4-1644-4B34-8005-DBC2401F9399}"/>
                </a:ext>
              </a:extLst>
            </p:cNvPr>
            <p:cNvSpPr>
              <a:spLocks noChangeArrowheads="1"/>
            </p:cNvSpPr>
            <p:nvPr/>
          </p:nvSpPr>
          <p:spPr bwMode="auto">
            <a:xfrm>
              <a:off x="14610782" y="3738592"/>
              <a:ext cx="234846" cy="18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28" name="TextBox 27">
              <a:extLst>
                <a:ext uri="{FF2B5EF4-FFF2-40B4-BE49-F238E27FC236}">
                  <a16:creationId xmlns:a16="http://schemas.microsoft.com/office/drawing/2014/main" id="{184BE68B-5C5C-4A1D-800E-CFD12BD0EBFB}"/>
                </a:ext>
              </a:extLst>
            </p:cNvPr>
            <p:cNvSpPr txBox="1"/>
            <p:nvPr/>
          </p:nvSpPr>
          <p:spPr>
            <a:xfrm>
              <a:off x="1264442" y="4166242"/>
              <a:ext cx="2370228"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Oportunidad</a:t>
              </a:r>
              <a:endParaRPr lang="id-ID" sz="4400" b="1" dirty="0">
                <a:solidFill>
                  <a:schemeClr val="bg1"/>
                </a:solidFill>
                <a:latin typeface="Lato" charset="0"/>
                <a:ea typeface="Lato" charset="0"/>
                <a:cs typeface="Lato" charset="0"/>
              </a:endParaRPr>
            </a:p>
          </p:txBody>
        </p:sp>
        <p:sp>
          <p:nvSpPr>
            <p:cNvPr id="29" name="Rectangle 28">
              <a:extLst>
                <a:ext uri="{FF2B5EF4-FFF2-40B4-BE49-F238E27FC236}">
                  <a16:creationId xmlns:a16="http://schemas.microsoft.com/office/drawing/2014/main" id="{F3657087-7817-4F6D-B47E-62383C09890D}"/>
                </a:ext>
              </a:extLst>
            </p:cNvPr>
            <p:cNvSpPr/>
            <p:nvPr/>
          </p:nvSpPr>
          <p:spPr>
            <a:xfrm>
              <a:off x="3908764" y="3793650"/>
              <a:ext cx="10594636" cy="1685526"/>
            </a:xfrm>
            <a:prstGeom prst="rect">
              <a:avLst/>
            </a:prstGeom>
          </p:spPr>
          <p:txBody>
            <a:bodyPr wrap="square" anchor="ctr">
              <a:spAutoFit/>
            </a:bodyPr>
            <a:lstStyle/>
            <a:p>
              <a:pPr algn="just">
                <a:lnSpc>
                  <a:spcPct val="150000"/>
                </a:lnSpc>
              </a:pPr>
              <a:r>
                <a:rPr lang="es-ES" sz="2400" b="1" dirty="0">
                  <a:latin typeface="Lato Light" charset="0"/>
                </a:rPr>
                <a:t>Enel quería trasladar la mayoría de su infraestructura de TI a AWS como primer paso clave en la estrategia de transformación digital y en la nube de la empresa.</a:t>
              </a:r>
              <a:endParaRPr lang="es-ES_tradnl" sz="2400" dirty="0">
                <a:latin typeface="Lato Light" charset="0"/>
              </a:endParaRPr>
            </a:p>
          </p:txBody>
        </p:sp>
      </p:grpSp>
      <p:grpSp>
        <p:nvGrpSpPr>
          <p:cNvPr id="6" name="Group 5">
            <a:extLst>
              <a:ext uri="{FF2B5EF4-FFF2-40B4-BE49-F238E27FC236}">
                <a16:creationId xmlns:a16="http://schemas.microsoft.com/office/drawing/2014/main" id="{E6F5551B-362D-49B0-A911-92B5983E2D99}"/>
              </a:ext>
            </a:extLst>
          </p:cNvPr>
          <p:cNvGrpSpPr/>
          <p:nvPr/>
        </p:nvGrpSpPr>
        <p:grpSpPr>
          <a:xfrm>
            <a:off x="569872" y="5902015"/>
            <a:ext cx="14275756" cy="2575766"/>
            <a:chOff x="569872" y="5970392"/>
            <a:chExt cx="14275756" cy="2575766"/>
          </a:xfrm>
        </p:grpSpPr>
        <p:sp>
          <p:nvSpPr>
            <p:cNvPr id="32" name="Freeform 143">
              <a:extLst>
                <a:ext uri="{FF2B5EF4-FFF2-40B4-BE49-F238E27FC236}">
                  <a16:creationId xmlns:a16="http://schemas.microsoft.com/office/drawing/2014/main" id="{D7DA1FDD-CFE6-4C69-BB05-B6E1188378F9}"/>
                </a:ext>
              </a:extLst>
            </p:cNvPr>
            <p:cNvSpPr>
              <a:spLocks noChangeArrowheads="1"/>
            </p:cNvSpPr>
            <p:nvPr/>
          </p:nvSpPr>
          <p:spPr bwMode="auto">
            <a:xfrm>
              <a:off x="569872" y="6095979"/>
              <a:ext cx="14040000" cy="2448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33" name="Freeform 144">
              <a:extLst>
                <a:ext uri="{FF2B5EF4-FFF2-40B4-BE49-F238E27FC236}">
                  <a16:creationId xmlns:a16="http://schemas.microsoft.com/office/drawing/2014/main" id="{49F71D47-3FBC-4507-A091-6F0115064578}"/>
                </a:ext>
              </a:extLst>
            </p:cNvPr>
            <p:cNvSpPr>
              <a:spLocks noChangeArrowheads="1"/>
            </p:cNvSpPr>
            <p:nvPr/>
          </p:nvSpPr>
          <p:spPr bwMode="auto">
            <a:xfrm>
              <a:off x="943988" y="5970392"/>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34" name="Freeform 145">
              <a:extLst>
                <a:ext uri="{FF2B5EF4-FFF2-40B4-BE49-F238E27FC236}">
                  <a16:creationId xmlns:a16="http://schemas.microsoft.com/office/drawing/2014/main" id="{42AED8A0-582B-4675-9CA5-7E4E72B3F911}"/>
                </a:ext>
              </a:extLst>
            </p:cNvPr>
            <p:cNvSpPr>
              <a:spLocks noChangeArrowheads="1"/>
            </p:cNvSpPr>
            <p:nvPr/>
          </p:nvSpPr>
          <p:spPr bwMode="auto">
            <a:xfrm flipH="1">
              <a:off x="890687" y="5970392"/>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35" name="Freeform 146">
              <a:extLst>
                <a:ext uri="{FF2B5EF4-FFF2-40B4-BE49-F238E27FC236}">
                  <a16:creationId xmlns:a16="http://schemas.microsoft.com/office/drawing/2014/main" id="{D69F5638-9632-406B-8699-6D76AEE3DE21}"/>
                </a:ext>
              </a:extLst>
            </p:cNvPr>
            <p:cNvSpPr>
              <a:spLocks noChangeArrowheads="1"/>
            </p:cNvSpPr>
            <p:nvPr/>
          </p:nvSpPr>
          <p:spPr bwMode="auto">
            <a:xfrm>
              <a:off x="14610782" y="6098158"/>
              <a:ext cx="234846" cy="2448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36" name="TextBox 35">
              <a:extLst>
                <a:ext uri="{FF2B5EF4-FFF2-40B4-BE49-F238E27FC236}">
                  <a16:creationId xmlns:a16="http://schemas.microsoft.com/office/drawing/2014/main" id="{C95392F3-FC1E-40AC-88AE-29396E718EB6}"/>
                </a:ext>
              </a:extLst>
            </p:cNvPr>
            <p:cNvSpPr txBox="1"/>
            <p:nvPr/>
          </p:nvSpPr>
          <p:spPr>
            <a:xfrm>
              <a:off x="1608607" y="6525808"/>
              <a:ext cx="16818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Proyecto</a:t>
              </a:r>
              <a:endParaRPr lang="id-ID" sz="4400" b="1" dirty="0">
                <a:solidFill>
                  <a:schemeClr val="bg1"/>
                </a:solidFill>
                <a:latin typeface="Lato" charset="0"/>
                <a:ea typeface="Lato" charset="0"/>
                <a:cs typeface="Lato" charset="0"/>
              </a:endParaRPr>
            </a:p>
          </p:txBody>
        </p:sp>
        <p:sp>
          <p:nvSpPr>
            <p:cNvPr id="37" name="Rectangle 36">
              <a:extLst>
                <a:ext uri="{FF2B5EF4-FFF2-40B4-BE49-F238E27FC236}">
                  <a16:creationId xmlns:a16="http://schemas.microsoft.com/office/drawing/2014/main" id="{1F0626A8-9E87-4866-A4E5-C6881500AFA7}"/>
                </a:ext>
              </a:extLst>
            </p:cNvPr>
            <p:cNvSpPr/>
            <p:nvPr/>
          </p:nvSpPr>
          <p:spPr>
            <a:xfrm>
              <a:off x="3908764" y="6477066"/>
              <a:ext cx="10594636" cy="1685526"/>
            </a:xfrm>
            <a:prstGeom prst="rect">
              <a:avLst/>
            </a:prstGeom>
          </p:spPr>
          <p:txBody>
            <a:bodyPr wrap="square" anchor="ctr">
              <a:spAutoFit/>
            </a:bodyPr>
            <a:lstStyle/>
            <a:p>
              <a:pPr algn="just">
                <a:lnSpc>
                  <a:spcPct val="150000"/>
                </a:lnSpc>
              </a:pPr>
              <a:r>
                <a:rPr lang="es-ES" sz="2400" b="1" dirty="0">
                  <a:latin typeface="Lato Light" charset="0"/>
                </a:rPr>
                <a:t>La migración incluyó el traslado de 616 aplicaciones correspondientes a 5.326 cargas de trabajo desde el centro de datos local de la empresa a AWS en solo nueve meses.</a:t>
              </a:r>
              <a:endParaRPr lang="es-ES_tradnl" sz="2400" dirty="0">
                <a:latin typeface="Lato Light" charset="0"/>
              </a:endParaRPr>
            </a:p>
          </p:txBody>
        </p:sp>
      </p:grpSp>
      <p:grpSp>
        <p:nvGrpSpPr>
          <p:cNvPr id="8" name="Group 7">
            <a:extLst>
              <a:ext uri="{FF2B5EF4-FFF2-40B4-BE49-F238E27FC236}">
                <a16:creationId xmlns:a16="http://schemas.microsoft.com/office/drawing/2014/main" id="{46091504-9F65-42D5-9A91-F24F3B7A2C40}"/>
              </a:ext>
            </a:extLst>
          </p:cNvPr>
          <p:cNvGrpSpPr/>
          <p:nvPr/>
        </p:nvGrpSpPr>
        <p:grpSpPr>
          <a:xfrm>
            <a:off x="569872" y="8841203"/>
            <a:ext cx="14275756" cy="3727766"/>
            <a:chOff x="569872" y="9107903"/>
            <a:chExt cx="14275756" cy="3727766"/>
          </a:xfrm>
        </p:grpSpPr>
        <p:sp>
          <p:nvSpPr>
            <p:cNvPr id="39" name="Freeform 143">
              <a:extLst>
                <a:ext uri="{FF2B5EF4-FFF2-40B4-BE49-F238E27FC236}">
                  <a16:creationId xmlns:a16="http://schemas.microsoft.com/office/drawing/2014/main" id="{636174FA-70C5-4A35-ADC0-FC410FFDEFF8}"/>
                </a:ext>
              </a:extLst>
            </p:cNvPr>
            <p:cNvSpPr>
              <a:spLocks noChangeArrowheads="1"/>
            </p:cNvSpPr>
            <p:nvPr/>
          </p:nvSpPr>
          <p:spPr bwMode="auto">
            <a:xfrm>
              <a:off x="569872" y="9233490"/>
              <a:ext cx="14040000" cy="36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40" name="Freeform 144">
              <a:extLst>
                <a:ext uri="{FF2B5EF4-FFF2-40B4-BE49-F238E27FC236}">
                  <a16:creationId xmlns:a16="http://schemas.microsoft.com/office/drawing/2014/main" id="{ECB87244-A293-447C-BF51-6FE911EE1423}"/>
                </a:ext>
              </a:extLst>
            </p:cNvPr>
            <p:cNvSpPr>
              <a:spLocks noChangeArrowheads="1"/>
            </p:cNvSpPr>
            <p:nvPr/>
          </p:nvSpPr>
          <p:spPr bwMode="auto">
            <a:xfrm>
              <a:off x="943988" y="9107903"/>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41" name="Freeform 145">
              <a:extLst>
                <a:ext uri="{FF2B5EF4-FFF2-40B4-BE49-F238E27FC236}">
                  <a16:creationId xmlns:a16="http://schemas.microsoft.com/office/drawing/2014/main" id="{025217C8-BB1D-4F33-8E5E-CA40321E8525}"/>
                </a:ext>
              </a:extLst>
            </p:cNvPr>
            <p:cNvSpPr>
              <a:spLocks noChangeArrowheads="1"/>
            </p:cNvSpPr>
            <p:nvPr/>
          </p:nvSpPr>
          <p:spPr bwMode="auto">
            <a:xfrm flipH="1">
              <a:off x="890687" y="9107903"/>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42" name="Freeform 146">
              <a:extLst>
                <a:ext uri="{FF2B5EF4-FFF2-40B4-BE49-F238E27FC236}">
                  <a16:creationId xmlns:a16="http://schemas.microsoft.com/office/drawing/2014/main" id="{81770661-EA0F-420C-879A-CE2E14CFEA33}"/>
                </a:ext>
              </a:extLst>
            </p:cNvPr>
            <p:cNvSpPr>
              <a:spLocks noChangeArrowheads="1"/>
            </p:cNvSpPr>
            <p:nvPr/>
          </p:nvSpPr>
          <p:spPr bwMode="auto">
            <a:xfrm>
              <a:off x="14610782" y="9235669"/>
              <a:ext cx="234846" cy="36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43" name="TextBox 42">
              <a:extLst>
                <a:ext uri="{FF2B5EF4-FFF2-40B4-BE49-F238E27FC236}">
                  <a16:creationId xmlns:a16="http://schemas.microsoft.com/office/drawing/2014/main" id="{7D7FBE29-DBC3-4A0F-8202-62694B7AA54D}"/>
                </a:ext>
              </a:extLst>
            </p:cNvPr>
            <p:cNvSpPr txBox="1"/>
            <p:nvPr/>
          </p:nvSpPr>
          <p:spPr>
            <a:xfrm>
              <a:off x="1664008" y="9663319"/>
              <a:ext cx="15710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Impacto</a:t>
              </a:r>
              <a:endParaRPr lang="id-ID" sz="4400" b="1" dirty="0">
                <a:solidFill>
                  <a:schemeClr val="bg1"/>
                </a:solidFill>
                <a:latin typeface="Lato" charset="0"/>
                <a:ea typeface="Lato" charset="0"/>
                <a:cs typeface="Lato" charset="0"/>
              </a:endParaRPr>
            </a:p>
          </p:txBody>
        </p:sp>
        <p:sp>
          <p:nvSpPr>
            <p:cNvPr id="44" name="Rectangle 43">
              <a:extLst>
                <a:ext uri="{FF2B5EF4-FFF2-40B4-BE49-F238E27FC236}">
                  <a16:creationId xmlns:a16="http://schemas.microsoft.com/office/drawing/2014/main" id="{8FC02FC4-E95D-4BF6-B3CD-B82033FE0CC9}"/>
                </a:ext>
              </a:extLst>
            </p:cNvPr>
            <p:cNvSpPr/>
            <p:nvPr/>
          </p:nvSpPr>
          <p:spPr>
            <a:xfrm>
              <a:off x="3908764" y="9890028"/>
              <a:ext cx="10594636" cy="2239524"/>
            </a:xfrm>
            <a:prstGeom prst="rect">
              <a:avLst/>
            </a:prstGeom>
          </p:spPr>
          <p:txBody>
            <a:bodyPr wrap="square" anchor="ctr">
              <a:spAutoFit/>
            </a:bodyPr>
            <a:lstStyle/>
            <a:p>
              <a:pPr algn="just">
                <a:lnSpc>
                  <a:spcPct val="150000"/>
                </a:lnSpc>
              </a:pPr>
              <a:r>
                <a:rPr lang="es-ES" sz="2400" b="1" dirty="0">
                  <a:latin typeface="Lato Light" charset="0"/>
                </a:rPr>
                <a:t>Ahora, Enel está funcionando con un modelo operativo global e integrado y con una infraestructura IT eficiente y optimizada que proporciona una mayor flexibilidad para implementar nuevos servicios y responder mejor a los clientes.</a:t>
              </a:r>
              <a:endParaRPr lang="es-ES_tradnl" sz="2400" dirty="0">
                <a:latin typeface="Lato Light" charset="0"/>
              </a:endParaRPr>
            </a:p>
          </p:txBody>
        </p:sp>
      </p:grpSp>
      <p:pic>
        <p:nvPicPr>
          <p:cNvPr id="2052" name="Picture 4" descr="Resultado de imagen de gas multinational enel">
            <a:extLst>
              <a:ext uri="{FF2B5EF4-FFF2-40B4-BE49-F238E27FC236}">
                <a16:creationId xmlns:a16="http://schemas.microsoft.com/office/drawing/2014/main" id="{487AF02B-F60F-48B2-B7C9-E6879E428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95" r="52471"/>
          <a:stretch/>
        </p:blipFill>
        <p:spPr bwMode="auto">
          <a:xfrm>
            <a:off x="15398576" y="0"/>
            <a:ext cx="8979074"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55986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29D3775-B8AD-4056-B312-5281E0CD537F}"/>
              </a:ext>
            </a:extLst>
          </p:cNvPr>
          <p:cNvSpPr txBox="1"/>
          <p:nvPr/>
        </p:nvSpPr>
        <p:spPr>
          <a:xfrm>
            <a:off x="920040" y="1190144"/>
            <a:ext cx="4830168" cy="1384995"/>
          </a:xfrm>
          <a:prstGeom prst="rect">
            <a:avLst/>
          </a:prstGeom>
          <a:noFill/>
        </p:spPr>
        <p:txBody>
          <a:bodyPr wrap="none" rtlCol="0" anchor="ctr">
            <a:spAutoFit/>
          </a:bodyPr>
          <a:lstStyle/>
          <a:p>
            <a:r>
              <a:rPr lang="en-US" sz="8400" b="1" dirty="0" err="1">
                <a:solidFill>
                  <a:schemeClr val="tx2"/>
                </a:solidFill>
                <a:latin typeface="Lato Black" charset="0"/>
                <a:ea typeface="Lato Black" charset="0"/>
                <a:cs typeface="Lato Black" charset="0"/>
              </a:rPr>
              <a:t>Mediaset</a:t>
            </a:r>
            <a:endParaRPr lang="en-US" sz="8400" b="1" dirty="0">
              <a:solidFill>
                <a:schemeClr val="tx2"/>
              </a:solidFill>
              <a:latin typeface="Lato Black" charset="0"/>
              <a:ea typeface="Lato Black" charset="0"/>
              <a:cs typeface="Lato Black" charset="0"/>
            </a:endParaRPr>
          </a:p>
        </p:txBody>
      </p:sp>
      <p:sp>
        <p:nvSpPr>
          <p:cNvPr id="18" name="TextBox 17">
            <a:extLst>
              <a:ext uri="{FF2B5EF4-FFF2-40B4-BE49-F238E27FC236}">
                <a16:creationId xmlns:a16="http://schemas.microsoft.com/office/drawing/2014/main" id="{5885AEFE-DFBC-4A2E-92CF-EC5E252B2DDE}"/>
              </a:ext>
            </a:extLst>
          </p:cNvPr>
          <p:cNvSpPr txBox="1"/>
          <p:nvPr/>
        </p:nvSpPr>
        <p:spPr>
          <a:xfrm>
            <a:off x="920040" y="2575139"/>
            <a:ext cx="13690742" cy="769441"/>
          </a:xfrm>
          <a:prstGeom prst="rect">
            <a:avLst/>
          </a:prstGeom>
          <a:noFill/>
        </p:spPr>
        <p:txBody>
          <a:bodyPr wrap="square" rtlCol="0" anchor="ctr" anchorCtr="0">
            <a:spAutoFit/>
          </a:bodyPr>
          <a:lstStyle/>
          <a:p>
            <a:r>
              <a:rPr lang="es-ES" sz="2200" b="1" dirty="0">
                <a:latin typeface="Lato Light" charset="0"/>
                <a:ea typeface="Lato Light" charset="0"/>
                <a:cs typeface="Lato Light" charset="0"/>
              </a:rPr>
              <a:t>Mediaset es una empresa italiana dedicada a la comunicación televisiva. Su actividad se centra, esencialmente, en la producción y exhibición de contenidos audiovisuales.</a:t>
            </a:r>
            <a:endParaRPr lang="en-US" sz="2200" b="1" dirty="0">
              <a:latin typeface="Lato Light" charset="0"/>
              <a:ea typeface="Lato Light" charset="0"/>
              <a:cs typeface="Lato Light" charset="0"/>
            </a:endParaRPr>
          </a:p>
        </p:txBody>
      </p:sp>
      <p:grpSp>
        <p:nvGrpSpPr>
          <p:cNvPr id="5" name="Group 4">
            <a:extLst>
              <a:ext uri="{FF2B5EF4-FFF2-40B4-BE49-F238E27FC236}">
                <a16:creationId xmlns:a16="http://schemas.microsoft.com/office/drawing/2014/main" id="{0222F129-D168-4BE9-9BB5-1853B4F22C84}"/>
              </a:ext>
            </a:extLst>
          </p:cNvPr>
          <p:cNvGrpSpPr/>
          <p:nvPr/>
        </p:nvGrpSpPr>
        <p:grpSpPr>
          <a:xfrm>
            <a:off x="569872" y="3610826"/>
            <a:ext cx="14275756" cy="1927766"/>
            <a:chOff x="569872" y="3610826"/>
            <a:chExt cx="14275756" cy="1927766"/>
          </a:xfrm>
        </p:grpSpPr>
        <p:sp>
          <p:nvSpPr>
            <p:cNvPr id="21" name="Freeform 143">
              <a:extLst>
                <a:ext uri="{FF2B5EF4-FFF2-40B4-BE49-F238E27FC236}">
                  <a16:creationId xmlns:a16="http://schemas.microsoft.com/office/drawing/2014/main" id="{1A63DDD7-B037-40A0-A863-0A62CB571C88}"/>
                </a:ext>
              </a:extLst>
            </p:cNvPr>
            <p:cNvSpPr>
              <a:spLocks noChangeArrowheads="1"/>
            </p:cNvSpPr>
            <p:nvPr/>
          </p:nvSpPr>
          <p:spPr bwMode="auto">
            <a:xfrm>
              <a:off x="569872" y="3736413"/>
              <a:ext cx="14040000" cy="18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22" name="Freeform 144">
              <a:extLst>
                <a:ext uri="{FF2B5EF4-FFF2-40B4-BE49-F238E27FC236}">
                  <a16:creationId xmlns:a16="http://schemas.microsoft.com/office/drawing/2014/main" id="{3A7853B4-98E4-476C-B05A-3D063D7EF64B}"/>
                </a:ext>
              </a:extLst>
            </p:cNvPr>
            <p:cNvSpPr>
              <a:spLocks noChangeArrowheads="1"/>
            </p:cNvSpPr>
            <p:nvPr/>
          </p:nvSpPr>
          <p:spPr bwMode="auto">
            <a:xfrm>
              <a:off x="943988" y="3610826"/>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26" name="Freeform 145">
              <a:extLst>
                <a:ext uri="{FF2B5EF4-FFF2-40B4-BE49-F238E27FC236}">
                  <a16:creationId xmlns:a16="http://schemas.microsoft.com/office/drawing/2014/main" id="{F3ECF8A3-7D5C-4830-A1D5-5423FCCA5A5E}"/>
                </a:ext>
              </a:extLst>
            </p:cNvPr>
            <p:cNvSpPr>
              <a:spLocks noChangeArrowheads="1"/>
            </p:cNvSpPr>
            <p:nvPr/>
          </p:nvSpPr>
          <p:spPr bwMode="auto">
            <a:xfrm flipH="1">
              <a:off x="890687" y="3610826"/>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27" name="Freeform 146">
              <a:extLst>
                <a:ext uri="{FF2B5EF4-FFF2-40B4-BE49-F238E27FC236}">
                  <a16:creationId xmlns:a16="http://schemas.microsoft.com/office/drawing/2014/main" id="{603FB7A4-1644-4B34-8005-DBC2401F9399}"/>
                </a:ext>
              </a:extLst>
            </p:cNvPr>
            <p:cNvSpPr>
              <a:spLocks noChangeArrowheads="1"/>
            </p:cNvSpPr>
            <p:nvPr/>
          </p:nvSpPr>
          <p:spPr bwMode="auto">
            <a:xfrm>
              <a:off x="14610782" y="3738592"/>
              <a:ext cx="234846" cy="18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28" name="TextBox 27">
              <a:extLst>
                <a:ext uri="{FF2B5EF4-FFF2-40B4-BE49-F238E27FC236}">
                  <a16:creationId xmlns:a16="http://schemas.microsoft.com/office/drawing/2014/main" id="{184BE68B-5C5C-4A1D-800E-CFD12BD0EBFB}"/>
                </a:ext>
              </a:extLst>
            </p:cNvPr>
            <p:cNvSpPr txBox="1"/>
            <p:nvPr/>
          </p:nvSpPr>
          <p:spPr>
            <a:xfrm>
              <a:off x="1264442" y="4166242"/>
              <a:ext cx="2370228"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Oportunidad</a:t>
              </a:r>
              <a:endParaRPr lang="id-ID" sz="4400" b="1" dirty="0">
                <a:solidFill>
                  <a:schemeClr val="bg1"/>
                </a:solidFill>
                <a:latin typeface="Lato" charset="0"/>
                <a:ea typeface="Lato" charset="0"/>
                <a:cs typeface="Lato" charset="0"/>
              </a:endParaRPr>
            </a:p>
          </p:txBody>
        </p:sp>
        <p:sp>
          <p:nvSpPr>
            <p:cNvPr id="29" name="Rectangle 28">
              <a:extLst>
                <a:ext uri="{FF2B5EF4-FFF2-40B4-BE49-F238E27FC236}">
                  <a16:creationId xmlns:a16="http://schemas.microsoft.com/office/drawing/2014/main" id="{F3657087-7817-4F6D-B47E-62383C09890D}"/>
                </a:ext>
              </a:extLst>
            </p:cNvPr>
            <p:cNvSpPr/>
            <p:nvPr/>
          </p:nvSpPr>
          <p:spPr>
            <a:xfrm>
              <a:off x="3908764" y="3793650"/>
              <a:ext cx="10594636" cy="1685526"/>
            </a:xfrm>
            <a:prstGeom prst="rect">
              <a:avLst/>
            </a:prstGeom>
          </p:spPr>
          <p:txBody>
            <a:bodyPr wrap="square" anchor="ctr">
              <a:spAutoFit/>
            </a:bodyPr>
            <a:lstStyle/>
            <a:p>
              <a:pPr algn="just">
                <a:lnSpc>
                  <a:spcPct val="150000"/>
                </a:lnSpc>
              </a:pPr>
              <a:r>
                <a:rPr lang="es-ES" sz="2400" b="1" dirty="0">
                  <a:latin typeface="Lato Light" charset="0"/>
                </a:rPr>
                <a:t>Mediaset quería utilizar un servicio de video de alto rendimiento a través de Internet para entregar los partidos de fútbol de la Liga de Campeones de la UEFA en alta definición.</a:t>
              </a:r>
              <a:endParaRPr lang="es-ES_tradnl" sz="2400" dirty="0">
                <a:latin typeface="Lato Light" charset="0"/>
              </a:endParaRPr>
            </a:p>
          </p:txBody>
        </p:sp>
      </p:grpSp>
      <p:grpSp>
        <p:nvGrpSpPr>
          <p:cNvPr id="6" name="Group 5">
            <a:extLst>
              <a:ext uri="{FF2B5EF4-FFF2-40B4-BE49-F238E27FC236}">
                <a16:creationId xmlns:a16="http://schemas.microsoft.com/office/drawing/2014/main" id="{E6F5551B-362D-49B0-A911-92B5983E2D99}"/>
              </a:ext>
            </a:extLst>
          </p:cNvPr>
          <p:cNvGrpSpPr/>
          <p:nvPr/>
        </p:nvGrpSpPr>
        <p:grpSpPr>
          <a:xfrm>
            <a:off x="569872" y="5902015"/>
            <a:ext cx="14275756" cy="2575766"/>
            <a:chOff x="569872" y="5970392"/>
            <a:chExt cx="14275756" cy="2575766"/>
          </a:xfrm>
        </p:grpSpPr>
        <p:sp>
          <p:nvSpPr>
            <p:cNvPr id="32" name="Freeform 143">
              <a:extLst>
                <a:ext uri="{FF2B5EF4-FFF2-40B4-BE49-F238E27FC236}">
                  <a16:creationId xmlns:a16="http://schemas.microsoft.com/office/drawing/2014/main" id="{D7DA1FDD-CFE6-4C69-BB05-B6E1188378F9}"/>
                </a:ext>
              </a:extLst>
            </p:cNvPr>
            <p:cNvSpPr>
              <a:spLocks noChangeArrowheads="1"/>
            </p:cNvSpPr>
            <p:nvPr/>
          </p:nvSpPr>
          <p:spPr bwMode="auto">
            <a:xfrm>
              <a:off x="569872" y="6095979"/>
              <a:ext cx="14040000" cy="2448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33" name="Freeform 144">
              <a:extLst>
                <a:ext uri="{FF2B5EF4-FFF2-40B4-BE49-F238E27FC236}">
                  <a16:creationId xmlns:a16="http://schemas.microsoft.com/office/drawing/2014/main" id="{49F71D47-3FBC-4507-A091-6F0115064578}"/>
                </a:ext>
              </a:extLst>
            </p:cNvPr>
            <p:cNvSpPr>
              <a:spLocks noChangeArrowheads="1"/>
            </p:cNvSpPr>
            <p:nvPr/>
          </p:nvSpPr>
          <p:spPr bwMode="auto">
            <a:xfrm>
              <a:off x="943988" y="5970392"/>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34" name="Freeform 145">
              <a:extLst>
                <a:ext uri="{FF2B5EF4-FFF2-40B4-BE49-F238E27FC236}">
                  <a16:creationId xmlns:a16="http://schemas.microsoft.com/office/drawing/2014/main" id="{42AED8A0-582B-4675-9CA5-7E4E72B3F911}"/>
                </a:ext>
              </a:extLst>
            </p:cNvPr>
            <p:cNvSpPr>
              <a:spLocks noChangeArrowheads="1"/>
            </p:cNvSpPr>
            <p:nvPr/>
          </p:nvSpPr>
          <p:spPr bwMode="auto">
            <a:xfrm flipH="1">
              <a:off x="890687" y="5970392"/>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35" name="Freeform 146">
              <a:extLst>
                <a:ext uri="{FF2B5EF4-FFF2-40B4-BE49-F238E27FC236}">
                  <a16:creationId xmlns:a16="http://schemas.microsoft.com/office/drawing/2014/main" id="{D69F5638-9632-406B-8699-6D76AEE3DE21}"/>
                </a:ext>
              </a:extLst>
            </p:cNvPr>
            <p:cNvSpPr>
              <a:spLocks noChangeArrowheads="1"/>
            </p:cNvSpPr>
            <p:nvPr/>
          </p:nvSpPr>
          <p:spPr bwMode="auto">
            <a:xfrm>
              <a:off x="14610782" y="6098158"/>
              <a:ext cx="234846" cy="2448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36" name="TextBox 35">
              <a:extLst>
                <a:ext uri="{FF2B5EF4-FFF2-40B4-BE49-F238E27FC236}">
                  <a16:creationId xmlns:a16="http://schemas.microsoft.com/office/drawing/2014/main" id="{C95392F3-FC1E-40AC-88AE-29396E718EB6}"/>
                </a:ext>
              </a:extLst>
            </p:cNvPr>
            <p:cNvSpPr txBox="1"/>
            <p:nvPr/>
          </p:nvSpPr>
          <p:spPr>
            <a:xfrm>
              <a:off x="1608607" y="6525808"/>
              <a:ext cx="16818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Proyecto</a:t>
              </a:r>
              <a:endParaRPr lang="id-ID" sz="4400" b="1" dirty="0">
                <a:solidFill>
                  <a:schemeClr val="bg1"/>
                </a:solidFill>
                <a:latin typeface="Lato" charset="0"/>
                <a:ea typeface="Lato" charset="0"/>
                <a:cs typeface="Lato" charset="0"/>
              </a:endParaRPr>
            </a:p>
          </p:txBody>
        </p:sp>
        <p:sp>
          <p:nvSpPr>
            <p:cNvPr id="37" name="Rectangle 36">
              <a:extLst>
                <a:ext uri="{FF2B5EF4-FFF2-40B4-BE49-F238E27FC236}">
                  <a16:creationId xmlns:a16="http://schemas.microsoft.com/office/drawing/2014/main" id="{1F0626A8-9E87-4866-A4E5-C6881500AFA7}"/>
                </a:ext>
              </a:extLst>
            </p:cNvPr>
            <p:cNvSpPr/>
            <p:nvPr/>
          </p:nvSpPr>
          <p:spPr>
            <a:xfrm>
              <a:off x="3908764" y="6477066"/>
              <a:ext cx="10594636" cy="1685526"/>
            </a:xfrm>
            <a:prstGeom prst="rect">
              <a:avLst/>
            </a:prstGeom>
          </p:spPr>
          <p:txBody>
            <a:bodyPr wrap="square" anchor="ctr">
              <a:spAutoFit/>
            </a:bodyPr>
            <a:lstStyle/>
            <a:p>
              <a:pPr algn="just">
                <a:lnSpc>
                  <a:spcPct val="150000"/>
                </a:lnSpc>
              </a:pPr>
              <a:r>
                <a:rPr lang="es-ES" sz="2400" b="1" dirty="0">
                  <a:latin typeface="Lato Light" charset="0"/>
                </a:rPr>
                <a:t>Se utilizaron las solución de AWS para proporcionar dinámicamente la capacidad de infraestructura necesaria para transmitir partidos de fútbol adaptándose al número de clientes accediendo al contenido. </a:t>
              </a:r>
              <a:endParaRPr lang="es-ES_tradnl" sz="2400" dirty="0">
                <a:latin typeface="Lato Light" charset="0"/>
              </a:endParaRPr>
            </a:p>
          </p:txBody>
        </p:sp>
      </p:grpSp>
      <p:grpSp>
        <p:nvGrpSpPr>
          <p:cNvPr id="8" name="Group 7">
            <a:extLst>
              <a:ext uri="{FF2B5EF4-FFF2-40B4-BE49-F238E27FC236}">
                <a16:creationId xmlns:a16="http://schemas.microsoft.com/office/drawing/2014/main" id="{46091504-9F65-42D5-9A91-F24F3B7A2C40}"/>
              </a:ext>
            </a:extLst>
          </p:cNvPr>
          <p:cNvGrpSpPr/>
          <p:nvPr/>
        </p:nvGrpSpPr>
        <p:grpSpPr>
          <a:xfrm>
            <a:off x="569872" y="8841203"/>
            <a:ext cx="14275756" cy="3727766"/>
            <a:chOff x="569872" y="9107903"/>
            <a:chExt cx="14275756" cy="3727766"/>
          </a:xfrm>
        </p:grpSpPr>
        <p:sp>
          <p:nvSpPr>
            <p:cNvPr id="39" name="Freeform 143">
              <a:extLst>
                <a:ext uri="{FF2B5EF4-FFF2-40B4-BE49-F238E27FC236}">
                  <a16:creationId xmlns:a16="http://schemas.microsoft.com/office/drawing/2014/main" id="{636174FA-70C5-4A35-ADC0-FC410FFDEFF8}"/>
                </a:ext>
              </a:extLst>
            </p:cNvPr>
            <p:cNvSpPr>
              <a:spLocks noChangeArrowheads="1"/>
            </p:cNvSpPr>
            <p:nvPr/>
          </p:nvSpPr>
          <p:spPr bwMode="auto">
            <a:xfrm>
              <a:off x="569872" y="9233490"/>
              <a:ext cx="14040000" cy="36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40" name="Freeform 144">
              <a:extLst>
                <a:ext uri="{FF2B5EF4-FFF2-40B4-BE49-F238E27FC236}">
                  <a16:creationId xmlns:a16="http://schemas.microsoft.com/office/drawing/2014/main" id="{ECB87244-A293-447C-BF51-6FE911EE1423}"/>
                </a:ext>
              </a:extLst>
            </p:cNvPr>
            <p:cNvSpPr>
              <a:spLocks noChangeArrowheads="1"/>
            </p:cNvSpPr>
            <p:nvPr/>
          </p:nvSpPr>
          <p:spPr bwMode="auto">
            <a:xfrm>
              <a:off x="943988" y="9107903"/>
              <a:ext cx="2751712"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FF6F6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41" name="Freeform 145">
              <a:extLst>
                <a:ext uri="{FF2B5EF4-FFF2-40B4-BE49-F238E27FC236}">
                  <a16:creationId xmlns:a16="http://schemas.microsoft.com/office/drawing/2014/main" id="{025217C8-BB1D-4F33-8E5E-CA40321E8525}"/>
                </a:ext>
              </a:extLst>
            </p:cNvPr>
            <p:cNvSpPr>
              <a:spLocks noChangeArrowheads="1"/>
            </p:cNvSpPr>
            <p:nvPr/>
          </p:nvSpPr>
          <p:spPr bwMode="auto">
            <a:xfrm flipH="1">
              <a:off x="890687" y="9107903"/>
              <a:ext cx="288000"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FF4E3B"/>
            </a:solidFill>
            <a:ln>
              <a:noFill/>
            </a:ln>
            <a:effectLst/>
          </p:spPr>
          <p:txBody>
            <a:bodyPr wrap="none" anchor="ctr"/>
            <a:lstStyle/>
            <a:p>
              <a:endParaRPr lang="en-US" sz="6000"/>
            </a:p>
          </p:txBody>
        </p:sp>
        <p:sp>
          <p:nvSpPr>
            <p:cNvPr id="42" name="Freeform 146">
              <a:extLst>
                <a:ext uri="{FF2B5EF4-FFF2-40B4-BE49-F238E27FC236}">
                  <a16:creationId xmlns:a16="http://schemas.microsoft.com/office/drawing/2014/main" id="{81770661-EA0F-420C-879A-CE2E14CFEA33}"/>
                </a:ext>
              </a:extLst>
            </p:cNvPr>
            <p:cNvSpPr>
              <a:spLocks noChangeArrowheads="1"/>
            </p:cNvSpPr>
            <p:nvPr/>
          </p:nvSpPr>
          <p:spPr bwMode="auto">
            <a:xfrm>
              <a:off x="14610782" y="9235669"/>
              <a:ext cx="234846" cy="36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FF6F61"/>
            </a:solidFill>
            <a:ln>
              <a:noFill/>
            </a:ln>
            <a:effectLst/>
          </p:spPr>
          <p:txBody>
            <a:bodyPr wrap="none" anchor="ctr"/>
            <a:lstStyle/>
            <a:p>
              <a:endParaRPr lang="en-US" sz="6000"/>
            </a:p>
          </p:txBody>
        </p:sp>
        <p:sp>
          <p:nvSpPr>
            <p:cNvPr id="43" name="TextBox 42">
              <a:extLst>
                <a:ext uri="{FF2B5EF4-FFF2-40B4-BE49-F238E27FC236}">
                  <a16:creationId xmlns:a16="http://schemas.microsoft.com/office/drawing/2014/main" id="{7D7FBE29-DBC3-4A0F-8202-62694B7AA54D}"/>
                </a:ext>
              </a:extLst>
            </p:cNvPr>
            <p:cNvSpPr txBox="1"/>
            <p:nvPr/>
          </p:nvSpPr>
          <p:spPr>
            <a:xfrm>
              <a:off x="1664008" y="9663319"/>
              <a:ext cx="1571099" cy="523202"/>
            </a:xfrm>
            <a:prstGeom prst="rect">
              <a:avLst/>
            </a:prstGeom>
            <a:noFill/>
          </p:spPr>
          <p:txBody>
            <a:bodyPr wrap="none" lIns="91422" tIns="45711" rIns="91422" bIns="45711" rtlCol="0" anchor="ctr">
              <a:spAutoFit/>
            </a:bodyPr>
            <a:lstStyle/>
            <a:p>
              <a:pPr algn="ctr"/>
              <a:r>
                <a:rPr lang="en-US" sz="2800" b="1" dirty="0">
                  <a:solidFill>
                    <a:schemeClr val="bg1"/>
                  </a:solidFill>
                  <a:latin typeface="Lato" charset="0"/>
                  <a:ea typeface="Lato" charset="0"/>
                  <a:cs typeface="Lato" charset="0"/>
                </a:rPr>
                <a:t>Impacto</a:t>
              </a:r>
              <a:endParaRPr lang="id-ID" sz="4400" b="1" dirty="0">
                <a:solidFill>
                  <a:schemeClr val="bg1"/>
                </a:solidFill>
                <a:latin typeface="Lato" charset="0"/>
                <a:ea typeface="Lato" charset="0"/>
                <a:cs typeface="Lato" charset="0"/>
              </a:endParaRPr>
            </a:p>
          </p:txBody>
        </p:sp>
        <p:sp>
          <p:nvSpPr>
            <p:cNvPr id="44" name="Rectangle 43">
              <a:extLst>
                <a:ext uri="{FF2B5EF4-FFF2-40B4-BE49-F238E27FC236}">
                  <a16:creationId xmlns:a16="http://schemas.microsoft.com/office/drawing/2014/main" id="{8FC02FC4-E95D-4BF6-B3CD-B82033FE0CC9}"/>
                </a:ext>
              </a:extLst>
            </p:cNvPr>
            <p:cNvSpPr/>
            <p:nvPr/>
          </p:nvSpPr>
          <p:spPr>
            <a:xfrm>
              <a:off x="3908764" y="9613029"/>
              <a:ext cx="10594636" cy="2793522"/>
            </a:xfrm>
            <a:prstGeom prst="rect">
              <a:avLst/>
            </a:prstGeom>
          </p:spPr>
          <p:txBody>
            <a:bodyPr wrap="square" anchor="ctr">
              <a:spAutoFit/>
            </a:bodyPr>
            <a:lstStyle/>
            <a:p>
              <a:pPr algn="just">
                <a:lnSpc>
                  <a:spcPct val="150000"/>
                </a:lnSpc>
              </a:pPr>
              <a:r>
                <a:rPr lang="es-ES" sz="2400" b="1" dirty="0">
                  <a:latin typeface="Lato Light" charset="0"/>
                </a:rPr>
                <a:t>Mediaset Premium alcanzó el millón de suscriptores con el nuevo servicio en solo tres meses. Al combinar la solución de video Accenture con la plataforma flexible en la nube de AWS, Mediaset Premium puede ofrecer programación competitiva y de alta calidad como servicio a medida que crece su base de suscriptores.</a:t>
              </a:r>
              <a:endParaRPr lang="es-ES_tradnl" sz="2400" dirty="0">
                <a:latin typeface="Lato Light" charset="0"/>
              </a:endParaRPr>
            </a:p>
          </p:txBody>
        </p:sp>
      </p:grpSp>
      <p:pic>
        <p:nvPicPr>
          <p:cNvPr id="31" name="Picture 30">
            <a:extLst>
              <a:ext uri="{FF2B5EF4-FFF2-40B4-BE49-F238E27FC236}">
                <a16:creationId xmlns:a16="http://schemas.microsoft.com/office/drawing/2014/main" id="{74E4E947-F161-40BB-874B-3CBEDEA45A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352541" y="28179"/>
            <a:ext cx="9025109" cy="13712428"/>
          </a:xfrm>
          <a:prstGeom prst="rect">
            <a:avLst/>
          </a:prstGeom>
        </p:spPr>
      </p:pic>
    </p:spTree>
    <p:extLst>
      <p:ext uri="{BB962C8B-B14F-4D97-AF65-F5344CB8AC3E}">
        <p14:creationId xmlns:p14="http://schemas.microsoft.com/office/powerpoint/2010/main" val="151075280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CF0836B-A52B-48BF-9C39-D8C212113E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7" name="Rectangle 6">
            <a:extLst>
              <a:ext uri="{FF2B5EF4-FFF2-40B4-BE49-F238E27FC236}">
                <a16:creationId xmlns:a16="http://schemas.microsoft.com/office/drawing/2014/main" id="{5DC3D81F-D1E5-4FB4-BFE4-60AF3D6EC814}"/>
              </a:ext>
            </a:extLst>
          </p:cNvPr>
          <p:cNvSpPr/>
          <p:nvPr/>
        </p:nvSpPr>
        <p:spPr>
          <a:xfrm>
            <a:off x="0" y="0"/>
            <a:ext cx="24377651" cy="1371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88825" y="5958000"/>
            <a:ext cx="21600000" cy="3426579"/>
          </a:xfrm>
          <a:prstGeom prst="rect">
            <a:avLst/>
          </a:prstGeom>
          <a:noFill/>
        </p:spPr>
        <p:txBody>
          <a:bodyPr wrap="square" rtlCol="0">
            <a:spAutoFit/>
          </a:bodyPr>
          <a:lstStyle/>
          <a:p>
            <a:pPr algn="ctr">
              <a:lnSpc>
                <a:spcPts val="13000"/>
              </a:lnSpc>
            </a:pPr>
            <a:r>
              <a:rPr lang="en-US" sz="13500" b="1" dirty="0">
                <a:solidFill>
                  <a:srgbClr val="06113F"/>
                </a:solidFill>
                <a:effectLst>
                  <a:outerShdw blurRad="38100" dist="38100" dir="2700000" algn="tl">
                    <a:srgbClr val="000000">
                      <a:alpha val="43137"/>
                    </a:srgbClr>
                  </a:outerShdw>
                </a:effectLst>
                <a:latin typeface="Lato" charset="0"/>
                <a:ea typeface="Lato" charset="0"/>
                <a:cs typeface="Lato" charset="0"/>
              </a:rPr>
              <a:t>ACCENTURE</a:t>
            </a:r>
            <a:r>
              <a:rPr lang="en-US" sz="13500" b="1" dirty="0">
                <a:solidFill>
                  <a:schemeClr val="accent3"/>
                </a:solidFill>
                <a:effectLst>
                  <a:outerShdw blurRad="38100" dist="38100" dir="2700000" algn="tl">
                    <a:srgbClr val="000000">
                      <a:alpha val="43137"/>
                    </a:srgbClr>
                  </a:outerShdw>
                </a:effectLst>
                <a:latin typeface="Lato" charset="0"/>
                <a:ea typeface="Lato" charset="0"/>
                <a:cs typeface="Lato" charset="0"/>
              </a:rPr>
              <a:t> </a:t>
            </a:r>
          </a:p>
          <a:p>
            <a:pPr algn="ctr">
              <a:lnSpc>
                <a:spcPts val="13000"/>
              </a:lnSpc>
            </a:pPr>
            <a:r>
              <a:rPr lang="en-US" sz="13500" b="1" dirty="0">
                <a:solidFill>
                  <a:srgbClr val="FF6F61"/>
                </a:solidFill>
                <a:effectLst>
                  <a:outerShdw blurRad="38100" dist="38100" dir="2700000" algn="tl">
                    <a:srgbClr val="000000">
                      <a:alpha val="43137"/>
                    </a:srgbClr>
                  </a:outerShdw>
                </a:effectLst>
                <a:latin typeface="Lato" charset="0"/>
                <a:ea typeface="Lato" charset="0"/>
                <a:cs typeface="Lato" charset="0"/>
              </a:rPr>
              <a:t>AWS ACADEMY</a:t>
            </a:r>
          </a:p>
        </p:txBody>
      </p:sp>
    </p:spTree>
    <p:extLst>
      <p:ext uri="{BB962C8B-B14F-4D97-AF65-F5344CB8AC3E}">
        <p14:creationId xmlns:p14="http://schemas.microsoft.com/office/powerpoint/2010/main" val="735693220"/>
      </p:ext>
    </p:extLst>
  </p:cSld>
  <p:clrMapOvr>
    <a:masterClrMapping/>
  </p:clrMapOvr>
  <p:transition spd="slow" advClick="0">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5402738" y="58801"/>
            <a:ext cx="1357220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AWS </a:t>
            </a:r>
            <a:r>
              <a:rPr lang="es-ES" sz="8800" b="1" dirty="0" err="1">
                <a:solidFill>
                  <a:schemeClr val="tx2"/>
                </a:solidFill>
                <a:latin typeface="Lato" charset="0"/>
                <a:ea typeface="Lato" charset="0"/>
                <a:cs typeface="Lato" charset="0"/>
              </a:rPr>
              <a:t>Academy</a:t>
            </a:r>
            <a:endParaRPr lang="es-ES" sz="8800" b="1" dirty="0">
              <a:solidFill>
                <a:schemeClr val="tx2"/>
              </a:solidFill>
              <a:latin typeface="Lato" charset="0"/>
              <a:ea typeface="Lato" charset="0"/>
              <a:cs typeface="Lato" charset="0"/>
            </a:endParaRP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6168103" y="1224292"/>
            <a:ext cx="12082736"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¿Experiencia en AWS? Mercado de trabajo interesante</a:t>
            </a:r>
            <a:endParaRPr lang="es-ES" sz="3600" b="1" dirty="0">
              <a:solidFill>
                <a:schemeClr val="accent1"/>
              </a:solidFill>
              <a:latin typeface="Lato Light"/>
              <a:cs typeface="Lato Light"/>
            </a:endParaRPr>
          </a:p>
        </p:txBody>
      </p:sp>
      <p:pic>
        <p:nvPicPr>
          <p:cNvPr id="5" name="Picture 4">
            <a:extLst>
              <a:ext uri="{FF2B5EF4-FFF2-40B4-BE49-F238E27FC236}">
                <a16:creationId xmlns:a16="http://schemas.microsoft.com/office/drawing/2014/main" id="{3F0E7619-1182-471C-BC49-2CD586CEDF73}"/>
              </a:ext>
            </a:extLst>
          </p:cNvPr>
          <p:cNvPicPr>
            <a:picLocks noChangeAspect="1"/>
          </p:cNvPicPr>
          <p:nvPr/>
        </p:nvPicPr>
        <p:blipFill>
          <a:blip r:embed="rId2"/>
          <a:stretch>
            <a:fillRect/>
          </a:stretch>
        </p:blipFill>
        <p:spPr>
          <a:xfrm>
            <a:off x="7988212" y="3960997"/>
            <a:ext cx="13140000" cy="135084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C4B7314-5030-472E-9623-B7B00A006BB5}"/>
              </a:ext>
            </a:extLst>
          </p:cNvPr>
          <p:cNvPicPr>
            <a:picLocks noChangeAspect="1"/>
          </p:cNvPicPr>
          <p:nvPr/>
        </p:nvPicPr>
        <p:blipFill>
          <a:blip r:embed="rId3"/>
          <a:stretch>
            <a:fillRect/>
          </a:stretch>
        </p:blipFill>
        <p:spPr>
          <a:xfrm>
            <a:off x="9158212" y="6629654"/>
            <a:ext cx="10800000" cy="903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266" name="Picture 2" descr="Resultado de imagen de infojobs logo">
            <a:extLst>
              <a:ext uri="{FF2B5EF4-FFF2-40B4-BE49-F238E27FC236}">
                <a16:creationId xmlns:a16="http://schemas.microsoft.com/office/drawing/2014/main" id="{93F8351A-85D8-44E4-B871-80B018523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635" y="5491607"/>
            <a:ext cx="4397838" cy="1080000"/>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Rectangle with Corners Rounded 10">
            <a:extLst>
              <a:ext uri="{FF2B5EF4-FFF2-40B4-BE49-F238E27FC236}">
                <a16:creationId xmlns:a16="http://schemas.microsoft.com/office/drawing/2014/main" id="{8757EB94-6AE7-4D5D-BC5E-0B8BD59C8F90}"/>
              </a:ext>
            </a:extLst>
          </p:cNvPr>
          <p:cNvSpPr/>
          <p:nvPr/>
        </p:nvSpPr>
        <p:spPr>
          <a:xfrm>
            <a:off x="1180166" y="2313646"/>
            <a:ext cx="22017318" cy="6856898"/>
          </a:xfrm>
          <a:prstGeom prst="wedgeRoundRectCallout">
            <a:avLst>
              <a:gd name="adj1" fmla="val -35936"/>
              <a:gd name="adj2" fmla="val 57938"/>
              <a:gd name="adj3" fmla="val 16667"/>
            </a:avLst>
          </a:prstGeom>
          <a:noFill/>
          <a:ln w="38100">
            <a:solidFill>
              <a:srgbClr val="06113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20DF951-9EF4-4BBB-972F-DAE7793CB960}"/>
              </a:ext>
            </a:extLst>
          </p:cNvPr>
          <p:cNvPicPr>
            <a:picLocks/>
          </p:cNvPicPr>
          <p:nvPr/>
        </p:nvPicPr>
        <p:blipFill rotWithShape="1">
          <a:blip r:embed="rId5">
            <a:extLst>
              <a:ext uri="{28A0092B-C50C-407E-A947-70E740481C1C}">
                <a14:useLocalDpi xmlns:a14="http://schemas.microsoft.com/office/drawing/2010/main" val="0"/>
              </a:ext>
            </a:extLst>
          </a:blip>
          <a:srcRect l="32382" t="27390" r="33221" b="15191"/>
          <a:stretch/>
        </p:blipFill>
        <p:spPr>
          <a:xfrm>
            <a:off x="1599266" y="9261980"/>
            <a:ext cx="3132000" cy="3672000"/>
          </a:xfrm>
          <a:prstGeom prst="ellipse">
            <a:avLst/>
          </a:prstGeom>
          <a:ln>
            <a:noFill/>
          </a:ln>
          <a:effectLst>
            <a:softEdge rad="112500"/>
          </a:effectLst>
        </p:spPr>
      </p:pic>
    </p:spTree>
    <p:extLst>
      <p:ext uri="{BB962C8B-B14F-4D97-AF65-F5344CB8AC3E}">
        <p14:creationId xmlns:p14="http://schemas.microsoft.com/office/powerpoint/2010/main" val="226412329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animEffect transition="in" filter="fade">
                                      <p:cBhvr>
                                        <p:cTn id="15" dur="500"/>
                                        <p:tgtEl>
                                          <p:spTgt spid="112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5402738" y="58801"/>
            <a:ext cx="1357220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AWS </a:t>
            </a:r>
            <a:r>
              <a:rPr lang="es-ES" sz="8800" b="1" dirty="0" err="1">
                <a:solidFill>
                  <a:schemeClr val="tx2"/>
                </a:solidFill>
                <a:latin typeface="Lato" charset="0"/>
                <a:ea typeface="Lato" charset="0"/>
                <a:cs typeface="Lato" charset="0"/>
              </a:rPr>
              <a:t>Academy</a:t>
            </a:r>
            <a:endParaRPr lang="es-ES" sz="8800" b="1" dirty="0">
              <a:solidFill>
                <a:schemeClr val="tx2"/>
              </a:solidFill>
              <a:latin typeface="Lato" charset="0"/>
              <a:ea typeface="Lato" charset="0"/>
              <a:cs typeface="Lato" charset="0"/>
            </a:endParaRP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6168092" y="1224292"/>
            <a:ext cx="12082736"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¿Experiencia en AWS? Mercado de trabajo interesante</a:t>
            </a:r>
            <a:endParaRPr lang="es-ES" sz="3600" b="1" dirty="0">
              <a:solidFill>
                <a:schemeClr val="accent1"/>
              </a:solidFill>
              <a:latin typeface="Lato Light"/>
              <a:cs typeface="Lato Light"/>
            </a:endParaRPr>
          </a:p>
        </p:txBody>
      </p:sp>
      <p:pic>
        <p:nvPicPr>
          <p:cNvPr id="2" name="Picture 1">
            <a:extLst>
              <a:ext uri="{FF2B5EF4-FFF2-40B4-BE49-F238E27FC236}">
                <a16:creationId xmlns:a16="http://schemas.microsoft.com/office/drawing/2014/main" id="{83034CB7-1841-45AF-9DF8-22C5AB202192}"/>
              </a:ext>
            </a:extLst>
          </p:cNvPr>
          <p:cNvPicPr>
            <a:picLocks noChangeAspect="1"/>
          </p:cNvPicPr>
          <p:nvPr/>
        </p:nvPicPr>
        <p:blipFill>
          <a:blip r:embed="rId2"/>
          <a:stretch>
            <a:fillRect/>
          </a:stretch>
        </p:blipFill>
        <p:spPr>
          <a:xfrm>
            <a:off x="8203365" y="4149012"/>
            <a:ext cx="13140000" cy="947447"/>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B209A80F-972B-45F6-813E-060B8C0DAD15}"/>
              </a:ext>
            </a:extLst>
          </p:cNvPr>
          <p:cNvPicPr>
            <a:picLocks noChangeAspect="1"/>
          </p:cNvPicPr>
          <p:nvPr/>
        </p:nvPicPr>
        <p:blipFill>
          <a:blip r:embed="rId3"/>
          <a:stretch>
            <a:fillRect/>
          </a:stretch>
        </p:blipFill>
        <p:spPr>
          <a:xfrm>
            <a:off x="9373365" y="6573358"/>
            <a:ext cx="10800000" cy="1132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268" name="Picture 4" descr="Resultado de imagen de linkedin jobs logo">
            <a:extLst>
              <a:ext uri="{FF2B5EF4-FFF2-40B4-BE49-F238E27FC236}">
                <a16:creationId xmlns:a16="http://schemas.microsoft.com/office/drawing/2014/main" id="{82594B31-4004-41E9-9B6B-035FBB29F45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92971" y="5311607"/>
            <a:ext cx="3315166" cy="1440000"/>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Rectangle with Corners Rounded 10">
            <a:extLst>
              <a:ext uri="{FF2B5EF4-FFF2-40B4-BE49-F238E27FC236}">
                <a16:creationId xmlns:a16="http://schemas.microsoft.com/office/drawing/2014/main" id="{01092D34-F6C3-4E42-B6E7-BB94B7FDC06D}"/>
              </a:ext>
            </a:extLst>
          </p:cNvPr>
          <p:cNvSpPr/>
          <p:nvPr/>
        </p:nvSpPr>
        <p:spPr>
          <a:xfrm>
            <a:off x="1180166" y="2313646"/>
            <a:ext cx="22017318" cy="6856898"/>
          </a:xfrm>
          <a:prstGeom prst="wedgeRoundRectCallout">
            <a:avLst>
              <a:gd name="adj1" fmla="val -35936"/>
              <a:gd name="adj2" fmla="val 57938"/>
              <a:gd name="adj3" fmla="val 16667"/>
            </a:avLst>
          </a:prstGeom>
          <a:noFill/>
          <a:ln w="38100">
            <a:solidFill>
              <a:srgbClr val="06113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421C992-5614-444F-9BFF-FCB517136F4C}"/>
              </a:ext>
            </a:extLst>
          </p:cNvPr>
          <p:cNvPicPr>
            <a:picLocks/>
          </p:cNvPicPr>
          <p:nvPr/>
        </p:nvPicPr>
        <p:blipFill rotWithShape="1">
          <a:blip r:embed="rId5">
            <a:extLst>
              <a:ext uri="{28A0092B-C50C-407E-A947-70E740481C1C}">
                <a14:useLocalDpi xmlns:a14="http://schemas.microsoft.com/office/drawing/2010/main" val="0"/>
              </a:ext>
            </a:extLst>
          </a:blip>
          <a:srcRect l="32382" t="27390" r="33221" b="15191"/>
          <a:stretch/>
        </p:blipFill>
        <p:spPr>
          <a:xfrm>
            <a:off x="1599266" y="9261980"/>
            <a:ext cx="3132000" cy="3672000"/>
          </a:xfrm>
          <a:prstGeom prst="ellipse">
            <a:avLst/>
          </a:prstGeom>
          <a:ln>
            <a:noFill/>
          </a:ln>
          <a:effectLst>
            <a:softEdge rad="112500"/>
          </a:effectLst>
        </p:spPr>
      </p:pic>
    </p:spTree>
    <p:extLst>
      <p:ext uri="{BB962C8B-B14F-4D97-AF65-F5344CB8AC3E}">
        <p14:creationId xmlns:p14="http://schemas.microsoft.com/office/powerpoint/2010/main" val="37681155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5402738" y="58801"/>
            <a:ext cx="1357220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AWS </a:t>
            </a:r>
            <a:r>
              <a:rPr lang="es-ES" sz="8800" b="1" dirty="0" err="1">
                <a:solidFill>
                  <a:schemeClr val="tx2"/>
                </a:solidFill>
                <a:latin typeface="Lato" charset="0"/>
                <a:ea typeface="Lato" charset="0"/>
                <a:cs typeface="Lato" charset="0"/>
              </a:rPr>
              <a:t>Academy</a:t>
            </a:r>
            <a:endParaRPr lang="es-ES" sz="8800" b="1" dirty="0">
              <a:solidFill>
                <a:schemeClr val="tx2"/>
              </a:solidFill>
              <a:latin typeface="Lato" charset="0"/>
              <a:ea typeface="Lato" charset="0"/>
              <a:cs typeface="Lato" charset="0"/>
            </a:endParaRP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000691" y="1224292"/>
            <a:ext cx="10417537"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¿Te interesa lo que te he contado hasta ahora?</a:t>
            </a:r>
            <a:endParaRPr lang="es-ES" sz="3600" b="1" dirty="0">
              <a:solidFill>
                <a:schemeClr val="accent1"/>
              </a:solidFill>
              <a:latin typeface="Lato Light"/>
              <a:cs typeface="Lato Light"/>
            </a:endParaRPr>
          </a:p>
        </p:txBody>
      </p:sp>
      <p:pic>
        <p:nvPicPr>
          <p:cNvPr id="6" name="Picture 5">
            <a:extLst>
              <a:ext uri="{FF2B5EF4-FFF2-40B4-BE49-F238E27FC236}">
                <a16:creationId xmlns:a16="http://schemas.microsoft.com/office/drawing/2014/main" id="{959835F7-D9F0-4E21-9131-2AAD6B485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25" y="2598080"/>
            <a:ext cx="18240001" cy="1026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2120728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196AC1FF-9E82-426F-8F45-2033C70CBFAA}"/>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val="0"/>
              </a:ext>
            </a:extLst>
          </a:blip>
          <a:srcRect l="42600" t="10702" r="21596" b="8584"/>
          <a:stretch/>
        </p:blipFill>
        <p:spPr>
          <a:xfrm>
            <a:off x="12224683" y="4377"/>
            <a:ext cx="12168235" cy="13716000"/>
          </a:xfrm>
        </p:spPr>
      </p:pic>
      <p:sp>
        <p:nvSpPr>
          <p:cNvPr id="17" name="TextBox 16">
            <a:extLst>
              <a:ext uri="{FF2B5EF4-FFF2-40B4-BE49-F238E27FC236}">
                <a16:creationId xmlns:a16="http://schemas.microsoft.com/office/drawing/2014/main" id="{329D3775-B8AD-4056-B312-5281E0CD537F}"/>
              </a:ext>
            </a:extLst>
          </p:cNvPr>
          <p:cNvSpPr txBox="1"/>
          <p:nvPr/>
        </p:nvSpPr>
        <p:spPr>
          <a:xfrm>
            <a:off x="1162636" y="2535447"/>
            <a:ext cx="9372181" cy="1384995"/>
          </a:xfrm>
          <a:prstGeom prst="rect">
            <a:avLst/>
          </a:prstGeom>
          <a:noFill/>
        </p:spPr>
        <p:txBody>
          <a:bodyPr wrap="none" rtlCol="0">
            <a:spAutoFit/>
          </a:bodyPr>
          <a:lstStyle/>
          <a:p>
            <a:r>
              <a:rPr lang="en-US" sz="8400" b="1" dirty="0">
                <a:solidFill>
                  <a:schemeClr val="tx2"/>
                </a:solidFill>
                <a:latin typeface="Lato Black" charset="0"/>
                <a:ea typeface="Lato Black" charset="0"/>
                <a:cs typeface="Lato Black" charset="0"/>
              </a:rPr>
              <a:t>Cristóbal Espinosa</a:t>
            </a:r>
          </a:p>
        </p:txBody>
      </p:sp>
      <p:sp>
        <p:nvSpPr>
          <p:cNvPr id="18" name="TextBox 17">
            <a:extLst>
              <a:ext uri="{FF2B5EF4-FFF2-40B4-BE49-F238E27FC236}">
                <a16:creationId xmlns:a16="http://schemas.microsoft.com/office/drawing/2014/main" id="{5885AEFE-DFBC-4A2E-92CF-EC5E252B2DDE}"/>
              </a:ext>
            </a:extLst>
          </p:cNvPr>
          <p:cNvSpPr txBox="1"/>
          <p:nvPr/>
        </p:nvSpPr>
        <p:spPr>
          <a:xfrm>
            <a:off x="1229540" y="3902254"/>
            <a:ext cx="5500224" cy="430887"/>
          </a:xfrm>
          <a:prstGeom prst="rect">
            <a:avLst/>
          </a:prstGeom>
          <a:noFill/>
        </p:spPr>
        <p:txBody>
          <a:bodyPr wrap="none" rtlCol="0" anchor="ctr" anchorCtr="0">
            <a:spAutoFit/>
          </a:bodyPr>
          <a:lstStyle/>
          <a:p>
            <a:r>
              <a:rPr lang="en-US" sz="2200" b="1" dirty="0">
                <a:latin typeface="Lato Light" charset="0"/>
                <a:ea typeface="Lato Light" charset="0"/>
                <a:cs typeface="Lato Light" charset="0"/>
              </a:rPr>
              <a:t>Cloud &amp; Security Manager </a:t>
            </a:r>
            <a:r>
              <a:rPr lang="en-US" sz="2200" b="1" dirty="0" err="1">
                <a:latin typeface="Lato Light" charset="0"/>
                <a:ea typeface="Lato Light" charset="0"/>
                <a:cs typeface="Lato Light" charset="0"/>
              </a:rPr>
              <a:t>en</a:t>
            </a:r>
            <a:r>
              <a:rPr lang="en-US" sz="2200" b="1" dirty="0">
                <a:latin typeface="Lato Light" charset="0"/>
                <a:ea typeface="Lato Light" charset="0"/>
                <a:cs typeface="Lato Light" charset="0"/>
              </a:rPr>
              <a:t> Accenture</a:t>
            </a:r>
          </a:p>
        </p:txBody>
      </p:sp>
      <p:cxnSp>
        <p:nvCxnSpPr>
          <p:cNvPr id="19" name="Straight Connector 18">
            <a:extLst>
              <a:ext uri="{FF2B5EF4-FFF2-40B4-BE49-F238E27FC236}">
                <a16:creationId xmlns:a16="http://schemas.microsoft.com/office/drawing/2014/main" id="{8AB5A655-8D74-4048-AB93-BC90DF7E7A85}"/>
              </a:ext>
            </a:extLst>
          </p:cNvPr>
          <p:cNvCxnSpPr/>
          <p:nvPr/>
        </p:nvCxnSpPr>
        <p:spPr>
          <a:xfrm>
            <a:off x="1229540" y="2204189"/>
            <a:ext cx="1192923" cy="0"/>
          </a:xfrm>
          <a:prstGeom prst="line">
            <a:avLst/>
          </a:prstGeom>
          <a:ln w="57150">
            <a:solidFill>
              <a:srgbClr val="005DD2"/>
            </a:solidFill>
          </a:ln>
        </p:spPr>
        <p:style>
          <a:lnRef idx="1">
            <a:schemeClr val="accent1"/>
          </a:lnRef>
          <a:fillRef idx="0">
            <a:schemeClr val="accent1"/>
          </a:fillRef>
          <a:effectRef idx="0">
            <a:schemeClr val="accent1"/>
          </a:effectRef>
          <a:fontRef idx="minor">
            <a:schemeClr val="tx1"/>
          </a:fontRef>
        </p:style>
      </p:cxnSp>
      <p:pic>
        <p:nvPicPr>
          <p:cNvPr id="23" name="Imagen 88">
            <a:extLst>
              <a:ext uri="{FF2B5EF4-FFF2-40B4-BE49-F238E27FC236}">
                <a16:creationId xmlns:a16="http://schemas.microsoft.com/office/drawing/2014/main" id="{2D7509B2-8A6F-43D3-96E9-AAD075B85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541" y="5422377"/>
            <a:ext cx="3528007" cy="1440000"/>
          </a:xfrm>
          <a:prstGeom prst="rect">
            <a:avLst/>
          </a:prstGeom>
        </p:spPr>
      </p:pic>
      <p:pic>
        <p:nvPicPr>
          <p:cNvPr id="24" name="Imagen 89">
            <a:extLst>
              <a:ext uri="{FF2B5EF4-FFF2-40B4-BE49-F238E27FC236}">
                <a16:creationId xmlns:a16="http://schemas.microsoft.com/office/drawing/2014/main" id="{F0EE2508-1D87-46BE-B9CC-576E1283A45E}"/>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820329" y="5332377"/>
            <a:ext cx="2205001" cy="1620000"/>
          </a:xfrm>
          <a:prstGeom prst="rect">
            <a:avLst/>
          </a:prstGeom>
        </p:spPr>
      </p:pic>
      <p:pic>
        <p:nvPicPr>
          <p:cNvPr id="25" name="Imagen 90">
            <a:extLst>
              <a:ext uri="{FF2B5EF4-FFF2-40B4-BE49-F238E27FC236}">
                <a16:creationId xmlns:a16="http://schemas.microsoft.com/office/drawing/2014/main" id="{F49C979B-C537-49DD-8E37-E9AF4539CF40}"/>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01438" y="5602377"/>
            <a:ext cx="3375001" cy="1080000"/>
          </a:xfrm>
          <a:prstGeom prst="rect">
            <a:avLst/>
          </a:prstGeom>
        </p:spPr>
      </p:pic>
      <p:pic>
        <p:nvPicPr>
          <p:cNvPr id="2050" name="Picture 2" descr="https://cdn.securityinside.info/CISA-Vertical.jpg">
            <a:extLst>
              <a:ext uri="{FF2B5EF4-FFF2-40B4-BE49-F238E27FC236}">
                <a16:creationId xmlns:a16="http://schemas.microsoft.com/office/drawing/2014/main" id="{48F1E212-790A-4135-88AA-BD43FC8194C7}"/>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046331" y="7596085"/>
            <a:ext cx="189442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bsi group">
            <a:extLst>
              <a:ext uri="{FF2B5EF4-FFF2-40B4-BE49-F238E27FC236}">
                <a16:creationId xmlns:a16="http://schemas.microsoft.com/office/drawing/2014/main" id="{7A3DC49F-B88B-4386-8F07-56F3BA4755F9}"/>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82933" y="8136085"/>
            <a:ext cx="173959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A43D69DC-B807-42CE-ADD4-6E3F04313596}"/>
              </a:ext>
            </a:extLst>
          </p:cNvPr>
          <p:cNvPicPr>
            <a:picLocks noChangeAspect="1"/>
          </p:cNvPicPr>
          <p:nvPr/>
        </p:nvPicPr>
        <p:blipFill rotWithShape="1">
          <a:blip r:embed="rId9" cstate="email">
            <a:clrChange>
              <a:clrFrom>
                <a:srgbClr val="E5E5E5"/>
              </a:clrFrom>
              <a:clrTo>
                <a:srgbClr val="E5E5E5">
                  <a:alpha val="0"/>
                </a:srgbClr>
              </a:clrTo>
            </a:clrChange>
            <a:extLst>
              <a:ext uri="{28A0092B-C50C-407E-A947-70E740481C1C}">
                <a14:useLocalDpi xmlns:a14="http://schemas.microsoft.com/office/drawing/2010/main" val="0"/>
              </a:ext>
            </a:extLst>
          </a:blip>
          <a:srcRect l="22263" t="9985" r="22364" b="7790"/>
          <a:stretch/>
        </p:blipFill>
        <p:spPr>
          <a:xfrm>
            <a:off x="8764702" y="7776085"/>
            <a:ext cx="2316254" cy="1800000"/>
          </a:xfrm>
          <a:prstGeom prst="rect">
            <a:avLst/>
          </a:prstGeom>
        </p:spPr>
      </p:pic>
      <p:pic>
        <p:nvPicPr>
          <p:cNvPr id="2056" name="Picture 8" descr="Resultado de imagen de linkedin">
            <a:extLst>
              <a:ext uri="{FF2B5EF4-FFF2-40B4-BE49-F238E27FC236}">
                <a16:creationId xmlns:a16="http://schemas.microsoft.com/office/drawing/2014/main" id="{42132125-E336-4525-9DCA-5E33E2BD88F2}"/>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285707" y="10975045"/>
            <a:ext cx="1980000" cy="5367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F37D338-A51D-4425-9B11-537C70337793}"/>
              </a:ext>
            </a:extLst>
          </p:cNvPr>
          <p:cNvSpPr/>
          <p:nvPr/>
        </p:nvSpPr>
        <p:spPr>
          <a:xfrm>
            <a:off x="3657152" y="11012595"/>
            <a:ext cx="5391156" cy="461665"/>
          </a:xfrm>
          <a:prstGeom prst="rect">
            <a:avLst/>
          </a:prstGeom>
        </p:spPr>
        <p:txBody>
          <a:bodyPr wrap="none">
            <a:spAutoFit/>
          </a:bodyPr>
          <a:lstStyle/>
          <a:p>
            <a:r>
              <a:rPr lang="es-ES" sz="2400" b="1" dirty="0">
                <a:latin typeface="Lato Light" charset="0"/>
              </a:rPr>
              <a:t>https://www.linkedin.com/in/tobal</a:t>
            </a:r>
          </a:p>
        </p:txBody>
      </p:sp>
    </p:spTree>
    <p:extLst>
      <p:ext uri="{BB962C8B-B14F-4D97-AF65-F5344CB8AC3E}">
        <p14:creationId xmlns:p14="http://schemas.microsoft.com/office/powerpoint/2010/main" val="412933436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anim calcmode="lin" valueType="num">
                                      <p:cBhvr>
                                        <p:cTn id="14" dur="500" fill="hold"/>
                                        <p:tgtEl>
                                          <p:spTgt spid="25"/>
                                        </p:tgtEl>
                                        <p:attrNameLst>
                                          <p:attrName>ppt_x</p:attrName>
                                        </p:attrNameLst>
                                      </p:cBhvr>
                                      <p:tavLst>
                                        <p:tav tm="0">
                                          <p:val>
                                            <p:strVal val="#ppt_x"/>
                                          </p:val>
                                        </p:tav>
                                        <p:tav tm="100000">
                                          <p:val>
                                            <p:strVal val="#ppt_x"/>
                                          </p:val>
                                        </p:tav>
                                      </p:tavLst>
                                    </p:anim>
                                    <p:anim calcmode="lin" valueType="num">
                                      <p:cBhvr>
                                        <p:cTn id="15" dur="5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anim calcmode="lin" valueType="num">
                                      <p:cBhvr>
                                        <p:cTn id="26" dur="500" fill="hold"/>
                                        <p:tgtEl>
                                          <p:spTgt spid="2050"/>
                                        </p:tgtEl>
                                        <p:attrNameLst>
                                          <p:attrName>ppt_x</p:attrName>
                                        </p:attrNameLst>
                                      </p:cBhvr>
                                      <p:tavLst>
                                        <p:tav tm="0">
                                          <p:val>
                                            <p:strVal val="#ppt_x"/>
                                          </p:val>
                                        </p:tav>
                                        <p:tav tm="100000">
                                          <p:val>
                                            <p:strVal val="#ppt_x"/>
                                          </p:val>
                                        </p:tav>
                                      </p:tavLst>
                                    </p:anim>
                                    <p:anim calcmode="lin" valueType="num">
                                      <p:cBhvr>
                                        <p:cTn id="27" dur="500" fill="hold"/>
                                        <p:tgtEl>
                                          <p:spTgt spid="2050"/>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2052"/>
                                        </p:tgtEl>
                                        <p:attrNameLst>
                                          <p:attrName>style.visibility</p:attrName>
                                        </p:attrNameLst>
                                      </p:cBhvr>
                                      <p:to>
                                        <p:strVal val="visible"/>
                                      </p:to>
                                    </p:set>
                                    <p:animEffect transition="in" filter="fade">
                                      <p:cBhvr>
                                        <p:cTn id="31" dur="500"/>
                                        <p:tgtEl>
                                          <p:spTgt spid="2052"/>
                                        </p:tgtEl>
                                      </p:cBhvr>
                                    </p:animEffect>
                                    <p:anim calcmode="lin" valueType="num">
                                      <p:cBhvr>
                                        <p:cTn id="32" dur="500" fill="hold"/>
                                        <p:tgtEl>
                                          <p:spTgt spid="2052"/>
                                        </p:tgtEl>
                                        <p:attrNameLst>
                                          <p:attrName>ppt_x</p:attrName>
                                        </p:attrNameLst>
                                      </p:cBhvr>
                                      <p:tavLst>
                                        <p:tav tm="0">
                                          <p:val>
                                            <p:strVal val="#ppt_x"/>
                                          </p:val>
                                        </p:tav>
                                        <p:tav tm="100000">
                                          <p:val>
                                            <p:strVal val="#ppt_x"/>
                                          </p:val>
                                        </p:tav>
                                      </p:tavLst>
                                    </p:anim>
                                    <p:anim calcmode="lin" valueType="num">
                                      <p:cBhvr>
                                        <p:cTn id="33" dur="500" fill="hold"/>
                                        <p:tgtEl>
                                          <p:spTgt spid="2052"/>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strVal val="#ppt_x"/>
                                          </p:val>
                                        </p:tav>
                                        <p:tav tm="100000">
                                          <p:val>
                                            <p:strVal val="#ppt_x"/>
                                          </p:val>
                                        </p:tav>
                                      </p:tavLst>
                                    </p:anim>
                                    <p:anim calcmode="lin" valueType="num">
                                      <p:cBhvr>
                                        <p:cTn id="3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56"/>
                                        </p:tgtEl>
                                        <p:attrNameLst>
                                          <p:attrName>style.visibility</p:attrName>
                                        </p:attrNameLst>
                                      </p:cBhvr>
                                      <p:to>
                                        <p:strVal val="visible"/>
                                      </p:to>
                                    </p:set>
                                    <p:animEffect transition="in" filter="fade">
                                      <p:cBhvr>
                                        <p:cTn id="44" dur="500"/>
                                        <p:tgtEl>
                                          <p:spTgt spid="20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5402738" y="58801"/>
            <a:ext cx="1357220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AWS </a:t>
            </a:r>
            <a:r>
              <a:rPr lang="es-ES" sz="8800" b="1" dirty="0" err="1">
                <a:solidFill>
                  <a:schemeClr val="tx2"/>
                </a:solidFill>
                <a:latin typeface="Lato" charset="0"/>
                <a:ea typeface="Lato" charset="0"/>
                <a:cs typeface="Lato" charset="0"/>
              </a:rPr>
              <a:t>Academy</a:t>
            </a:r>
            <a:endParaRPr lang="es-ES" sz="8800" b="1" dirty="0">
              <a:solidFill>
                <a:schemeClr val="tx2"/>
              </a:solidFill>
              <a:latin typeface="Lato" charset="0"/>
              <a:ea typeface="Lato" charset="0"/>
              <a:cs typeface="Lato" charset="0"/>
            </a:endParaRP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232478" y="1224292"/>
            <a:ext cx="7953977"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Conviértete en un experto en AWS</a:t>
            </a:r>
            <a:endParaRPr lang="es-ES" sz="3600" b="1" dirty="0">
              <a:solidFill>
                <a:schemeClr val="accent1"/>
              </a:solidFill>
              <a:latin typeface="Lato Light"/>
              <a:cs typeface="Lato Light"/>
            </a:endParaRPr>
          </a:p>
        </p:txBody>
      </p:sp>
      <p:sp>
        <p:nvSpPr>
          <p:cNvPr id="7" name="TextBox 6">
            <a:extLst>
              <a:ext uri="{FF2B5EF4-FFF2-40B4-BE49-F238E27FC236}">
                <a16:creationId xmlns:a16="http://schemas.microsoft.com/office/drawing/2014/main" id="{073339E9-7381-43CF-8C1A-3EF2ACD0FAE4}"/>
              </a:ext>
            </a:extLst>
          </p:cNvPr>
          <p:cNvSpPr txBox="1"/>
          <p:nvPr/>
        </p:nvSpPr>
        <p:spPr>
          <a:xfrm>
            <a:off x="10130117" y="3064104"/>
            <a:ext cx="12366841" cy="1212155"/>
          </a:xfrm>
          <a:prstGeom prst="rect">
            <a:avLst/>
          </a:prstGeom>
          <a:noFill/>
        </p:spPr>
        <p:txBody>
          <a:bodyPr wrap="square" lIns="219419" tIns="109710" rIns="219419" bIns="109710" rtlCol="0">
            <a:spAutoFit/>
          </a:bodyPr>
          <a:lstStyle/>
          <a:p>
            <a:pPr algn="just">
              <a:lnSpc>
                <a:spcPts val="4040"/>
              </a:lnSpc>
            </a:pPr>
            <a:r>
              <a:rPr lang="es-ES" sz="3200" dirty="0">
                <a:latin typeface="Lato Light" charset="0"/>
              </a:rPr>
              <a:t>Las empresas tienen problemas para encontrar jóvenes fichajes con formación en AWS.</a:t>
            </a:r>
            <a:endParaRPr lang="en-US" sz="2800" dirty="0">
              <a:latin typeface="Lato Light" charset="0"/>
              <a:ea typeface="Lato Light" charset="0"/>
              <a:cs typeface="Lato Light" charset="0"/>
            </a:endParaRPr>
          </a:p>
        </p:txBody>
      </p:sp>
      <p:pic>
        <p:nvPicPr>
          <p:cNvPr id="8" name="Picture 7">
            <a:extLst>
              <a:ext uri="{FF2B5EF4-FFF2-40B4-BE49-F238E27FC236}">
                <a16:creationId xmlns:a16="http://schemas.microsoft.com/office/drawing/2014/main" id="{A06367B1-1B51-4353-B55B-F51AB3A3E69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34478" y="3871607"/>
            <a:ext cx="7680000" cy="432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AF4CF549-E815-4E7F-8E32-3CC559109ECD}"/>
              </a:ext>
            </a:extLst>
          </p:cNvPr>
          <p:cNvSpPr txBox="1"/>
          <p:nvPr/>
        </p:nvSpPr>
        <p:spPr>
          <a:xfrm>
            <a:off x="10130117" y="4544886"/>
            <a:ext cx="12366841" cy="1200549"/>
          </a:xfrm>
          <a:prstGeom prst="rect">
            <a:avLst/>
          </a:prstGeom>
          <a:noFill/>
        </p:spPr>
        <p:txBody>
          <a:bodyPr wrap="square" lIns="219419" tIns="109710" rIns="219419" bIns="109710" rtlCol="0">
            <a:spAutoFit/>
          </a:bodyPr>
          <a:lstStyle/>
          <a:p>
            <a:pPr algn="just">
              <a:lnSpc>
                <a:spcPts val="4040"/>
              </a:lnSpc>
            </a:pPr>
            <a:r>
              <a:rPr lang="es-ES" sz="3200" dirty="0">
                <a:latin typeface="Lato Light" charset="0"/>
              </a:rPr>
              <a:t>Accenture AWS </a:t>
            </a:r>
            <a:r>
              <a:rPr lang="es-ES" sz="3200" dirty="0" err="1">
                <a:latin typeface="Lato Light" charset="0"/>
              </a:rPr>
              <a:t>Academy</a:t>
            </a:r>
            <a:r>
              <a:rPr lang="es-ES" sz="3200" dirty="0">
                <a:latin typeface="Lato Light" charset="0"/>
              </a:rPr>
              <a:t> nace con la idea de atraer talento ofreciendo la posibilidad de formarte con nosotros.</a:t>
            </a:r>
            <a:endParaRPr lang="en-US" sz="2800" dirty="0">
              <a:latin typeface="Lato Light" charset="0"/>
              <a:ea typeface="Lato Light" charset="0"/>
              <a:cs typeface="Lato Light" charset="0"/>
            </a:endParaRPr>
          </a:p>
        </p:txBody>
      </p:sp>
      <p:sp>
        <p:nvSpPr>
          <p:cNvPr id="10" name="TextBox 9">
            <a:extLst>
              <a:ext uri="{FF2B5EF4-FFF2-40B4-BE49-F238E27FC236}">
                <a16:creationId xmlns:a16="http://schemas.microsoft.com/office/drawing/2014/main" id="{80EE19A9-2853-45A3-BE3C-84677635BC29}"/>
              </a:ext>
            </a:extLst>
          </p:cNvPr>
          <p:cNvSpPr txBox="1"/>
          <p:nvPr/>
        </p:nvSpPr>
        <p:spPr>
          <a:xfrm>
            <a:off x="10130117" y="6014062"/>
            <a:ext cx="12366841" cy="1212155"/>
          </a:xfrm>
          <a:prstGeom prst="rect">
            <a:avLst/>
          </a:prstGeom>
          <a:noFill/>
        </p:spPr>
        <p:txBody>
          <a:bodyPr wrap="square" lIns="219419" tIns="109710" rIns="219419" bIns="109710" rtlCol="0">
            <a:spAutoFit/>
          </a:bodyPr>
          <a:lstStyle/>
          <a:p>
            <a:pPr algn="just">
              <a:lnSpc>
                <a:spcPts val="4040"/>
              </a:lnSpc>
            </a:pPr>
            <a:r>
              <a:rPr lang="es-ES" sz="3200" dirty="0">
                <a:latin typeface="Lato Light" charset="0"/>
              </a:rPr>
              <a:t>Se ofrece formación oficial AWS junto con el acceso a la certificación.</a:t>
            </a:r>
            <a:endParaRPr lang="en-US" sz="2800" dirty="0">
              <a:latin typeface="Lato Light" charset="0"/>
              <a:ea typeface="Lato Light" charset="0"/>
              <a:cs typeface="Lato Light" charset="0"/>
            </a:endParaRPr>
          </a:p>
        </p:txBody>
      </p:sp>
      <p:sp>
        <p:nvSpPr>
          <p:cNvPr id="14" name="TextBox 13">
            <a:extLst>
              <a:ext uri="{FF2B5EF4-FFF2-40B4-BE49-F238E27FC236}">
                <a16:creationId xmlns:a16="http://schemas.microsoft.com/office/drawing/2014/main" id="{73B3AC27-C8E7-4F72-B451-1FE4CF5E08EE}"/>
              </a:ext>
            </a:extLst>
          </p:cNvPr>
          <p:cNvSpPr txBox="1"/>
          <p:nvPr/>
        </p:nvSpPr>
        <p:spPr>
          <a:xfrm>
            <a:off x="10130117" y="7494844"/>
            <a:ext cx="12366841" cy="1725116"/>
          </a:xfrm>
          <a:prstGeom prst="rect">
            <a:avLst/>
          </a:prstGeom>
          <a:noFill/>
        </p:spPr>
        <p:txBody>
          <a:bodyPr wrap="square" lIns="219419" tIns="109710" rIns="219419" bIns="109710" rtlCol="0">
            <a:spAutoFit/>
          </a:bodyPr>
          <a:lstStyle/>
          <a:p>
            <a:pPr algn="just">
              <a:lnSpc>
                <a:spcPts val="4040"/>
              </a:lnSpc>
            </a:pPr>
            <a:r>
              <a:rPr lang="es-ES" sz="3200" dirty="0">
                <a:latin typeface="Lato Light" charset="0"/>
              </a:rPr>
              <a:t>En cada edición, se seleccionan una serie de personas a las que se les ofrece la posibilidad de contrato para formar parte de la empresa.</a:t>
            </a:r>
            <a:endParaRPr lang="en-US" sz="2800" dirty="0">
              <a:latin typeface="Lato Light" charset="0"/>
              <a:ea typeface="Lato Light" charset="0"/>
              <a:cs typeface="Lato Light" charset="0"/>
            </a:endParaRPr>
          </a:p>
        </p:txBody>
      </p:sp>
      <p:sp>
        <p:nvSpPr>
          <p:cNvPr id="15" name="Speech Bubble: Rectangle with Corners Rounded 14">
            <a:extLst>
              <a:ext uri="{FF2B5EF4-FFF2-40B4-BE49-F238E27FC236}">
                <a16:creationId xmlns:a16="http://schemas.microsoft.com/office/drawing/2014/main" id="{128A7113-411B-41C2-8114-E1869E231B21}"/>
              </a:ext>
            </a:extLst>
          </p:cNvPr>
          <p:cNvSpPr/>
          <p:nvPr/>
        </p:nvSpPr>
        <p:spPr>
          <a:xfrm>
            <a:off x="1180166" y="2313645"/>
            <a:ext cx="22017318" cy="7435925"/>
          </a:xfrm>
          <a:prstGeom prst="wedgeRoundRectCallout">
            <a:avLst>
              <a:gd name="adj1" fmla="val 35030"/>
              <a:gd name="adj2" fmla="val 62500"/>
              <a:gd name="adj3" fmla="val 16667"/>
            </a:avLst>
          </a:prstGeom>
          <a:noFill/>
          <a:ln w="38100">
            <a:solidFill>
              <a:srgbClr val="06113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79FD5D3-8E40-4D12-815F-0446FFD4E9D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699777" y="9796033"/>
            <a:ext cx="3141103" cy="3679057"/>
          </a:xfrm>
          <a:prstGeom prst="ellipse">
            <a:avLst/>
          </a:prstGeom>
          <a:ln>
            <a:noFill/>
          </a:ln>
          <a:effectLst>
            <a:softEdge rad="112500"/>
          </a:effectLst>
        </p:spPr>
      </p:pic>
    </p:spTree>
    <p:extLst>
      <p:ext uri="{BB962C8B-B14F-4D97-AF65-F5344CB8AC3E}">
        <p14:creationId xmlns:p14="http://schemas.microsoft.com/office/powerpoint/2010/main" val="23862391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4" grpId="0"/>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5402738" y="58801"/>
            <a:ext cx="1357220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AWS </a:t>
            </a:r>
            <a:r>
              <a:rPr lang="es-ES" sz="8800" b="1" dirty="0" err="1">
                <a:solidFill>
                  <a:schemeClr val="tx2"/>
                </a:solidFill>
                <a:latin typeface="Lato" charset="0"/>
                <a:ea typeface="Lato" charset="0"/>
                <a:cs typeface="Lato" charset="0"/>
              </a:rPr>
              <a:t>Academy</a:t>
            </a:r>
            <a:endParaRPr lang="es-ES" sz="8800" b="1" dirty="0">
              <a:solidFill>
                <a:schemeClr val="tx2"/>
              </a:solidFill>
              <a:latin typeface="Lato" charset="0"/>
              <a:ea typeface="Lato" charset="0"/>
              <a:cs typeface="Lato" charset="0"/>
            </a:endParaRP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232471" y="1224292"/>
            <a:ext cx="7953977"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Conviértete en un experto en AWS</a:t>
            </a:r>
            <a:endParaRPr lang="es-ES" sz="3600" b="1" dirty="0">
              <a:solidFill>
                <a:schemeClr val="accent1"/>
              </a:solidFill>
              <a:latin typeface="Lato Light"/>
              <a:cs typeface="Lato Light"/>
            </a:endParaRPr>
          </a:p>
        </p:txBody>
      </p:sp>
      <p:sp>
        <p:nvSpPr>
          <p:cNvPr id="7" name="TextBox 6">
            <a:extLst>
              <a:ext uri="{FF2B5EF4-FFF2-40B4-BE49-F238E27FC236}">
                <a16:creationId xmlns:a16="http://schemas.microsoft.com/office/drawing/2014/main" id="{073339E9-7381-43CF-8C1A-3EF2ACD0FAE4}"/>
              </a:ext>
            </a:extLst>
          </p:cNvPr>
          <p:cNvSpPr txBox="1"/>
          <p:nvPr/>
        </p:nvSpPr>
        <p:spPr>
          <a:xfrm>
            <a:off x="10130117" y="3315111"/>
            <a:ext cx="12366841" cy="1212155"/>
          </a:xfrm>
          <a:prstGeom prst="rect">
            <a:avLst/>
          </a:prstGeom>
          <a:noFill/>
        </p:spPr>
        <p:txBody>
          <a:bodyPr wrap="square" lIns="219419" tIns="109710" rIns="219419" bIns="109710" rtlCol="0">
            <a:spAutoFit/>
          </a:bodyPr>
          <a:lstStyle/>
          <a:p>
            <a:pPr algn="just">
              <a:lnSpc>
                <a:spcPts val="4040"/>
              </a:lnSpc>
            </a:pPr>
            <a:r>
              <a:rPr lang="es-ES" sz="3200" dirty="0">
                <a:latin typeface="Lato Light" charset="0"/>
              </a:rPr>
              <a:t>Estudiantes de último curso de grado o módulo con prácticas curriculares.</a:t>
            </a:r>
            <a:endParaRPr lang="en-US" sz="2800" dirty="0">
              <a:latin typeface="Lato Light" charset="0"/>
              <a:ea typeface="Lato Light" charset="0"/>
              <a:cs typeface="Lato Light" charset="0"/>
            </a:endParaRPr>
          </a:p>
        </p:txBody>
      </p:sp>
      <p:pic>
        <p:nvPicPr>
          <p:cNvPr id="8" name="Picture 7">
            <a:extLst>
              <a:ext uri="{FF2B5EF4-FFF2-40B4-BE49-F238E27FC236}">
                <a16:creationId xmlns:a16="http://schemas.microsoft.com/office/drawing/2014/main" id="{A06367B1-1B51-4353-B55B-F51AB3A3E69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34478" y="3871607"/>
            <a:ext cx="7680000" cy="432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AF4CF549-E815-4E7F-8E32-3CC559109ECD}"/>
              </a:ext>
            </a:extLst>
          </p:cNvPr>
          <p:cNvSpPr txBox="1"/>
          <p:nvPr/>
        </p:nvSpPr>
        <p:spPr>
          <a:xfrm>
            <a:off x="10130117" y="5152935"/>
            <a:ext cx="12366841" cy="699194"/>
          </a:xfrm>
          <a:prstGeom prst="rect">
            <a:avLst/>
          </a:prstGeom>
          <a:noFill/>
        </p:spPr>
        <p:txBody>
          <a:bodyPr wrap="square" lIns="219419" tIns="109710" rIns="219419" bIns="109710" rtlCol="0">
            <a:spAutoFit/>
          </a:bodyPr>
          <a:lstStyle/>
          <a:p>
            <a:pPr algn="just">
              <a:lnSpc>
                <a:spcPts val="4040"/>
              </a:lnSpc>
            </a:pPr>
            <a:r>
              <a:rPr lang="es-ES" sz="3200" dirty="0">
                <a:latin typeface="Lato Light" charset="0"/>
              </a:rPr>
              <a:t>Perfiles con una orientación tecnológica.</a:t>
            </a:r>
            <a:endParaRPr lang="en-US" sz="2800" dirty="0">
              <a:latin typeface="Lato Light" charset="0"/>
              <a:ea typeface="Lato Light" charset="0"/>
              <a:cs typeface="Lato Light" charset="0"/>
            </a:endParaRPr>
          </a:p>
        </p:txBody>
      </p:sp>
      <p:sp>
        <p:nvSpPr>
          <p:cNvPr id="10" name="TextBox 9">
            <a:extLst>
              <a:ext uri="{FF2B5EF4-FFF2-40B4-BE49-F238E27FC236}">
                <a16:creationId xmlns:a16="http://schemas.microsoft.com/office/drawing/2014/main" id="{80EE19A9-2853-45A3-BE3C-84677635BC29}"/>
              </a:ext>
            </a:extLst>
          </p:cNvPr>
          <p:cNvSpPr txBox="1"/>
          <p:nvPr/>
        </p:nvSpPr>
        <p:spPr>
          <a:xfrm>
            <a:off x="10130117" y="6477798"/>
            <a:ext cx="12366841" cy="699194"/>
          </a:xfrm>
          <a:prstGeom prst="rect">
            <a:avLst/>
          </a:prstGeom>
          <a:noFill/>
        </p:spPr>
        <p:txBody>
          <a:bodyPr wrap="square" lIns="219419" tIns="109710" rIns="219419" bIns="109710" rtlCol="0">
            <a:spAutoFit/>
          </a:bodyPr>
          <a:lstStyle/>
          <a:p>
            <a:pPr algn="just">
              <a:lnSpc>
                <a:spcPts val="4040"/>
              </a:lnSpc>
            </a:pPr>
            <a:r>
              <a:rPr lang="es-ES" sz="3200" dirty="0">
                <a:latin typeface="Lato Light" charset="0"/>
              </a:rPr>
              <a:t>Buen nivel de Inglés (el temario es en ese idioma).</a:t>
            </a:r>
            <a:endParaRPr lang="en-US" sz="2800" dirty="0">
              <a:latin typeface="Lato Light" charset="0"/>
              <a:ea typeface="Lato Light" charset="0"/>
              <a:cs typeface="Lato Light" charset="0"/>
            </a:endParaRPr>
          </a:p>
        </p:txBody>
      </p:sp>
      <p:sp>
        <p:nvSpPr>
          <p:cNvPr id="15" name="Speech Bubble: Rectangle with Corners Rounded 14">
            <a:extLst>
              <a:ext uri="{FF2B5EF4-FFF2-40B4-BE49-F238E27FC236}">
                <a16:creationId xmlns:a16="http://schemas.microsoft.com/office/drawing/2014/main" id="{128A7113-411B-41C2-8114-E1869E231B21}"/>
              </a:ext>
            </a:extLst>
          </p:cNvPr>
          <p:cNvSpPr/>
          <p:nvPr/>
        </p:nvSpPr>
        <p:spPr>
          <a:xfrm>
            <a:off x="1180166" y="2313645"/>
            <a:ext cx="22017318" cy="7435925"/>
          </a:xfrm>
          <a:prstGeom prst="wedgeRoundRectCallout">
            <a:avLst>
              <a:gd name="adj1" fmla="val 35030"/>
              <a:gd name="adj2" fmla="val 62500"/>
              <a:gd name="adj3" fmla="val 16667"/>
            </a:avLst>
          </a:prstGeom>
          <a:noFill/>
          <a:ln w="38100">
            <a:solidFill>
              <a:srgbClr val="06113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79FD5D3-8E40-4D12-815F-0446FFD4E9D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699777" y="9796033"/>
            <a:ext cx="3141103" cy="3679057"/>
          </a:xfrm>
          <a:prstGeom prst="ellipse">
            <a:avLst/>
          </a:prstGeom>
          <a:ln>
            <a:noFill/>
          </a:ln>
          <a:effectLst>
            <a:softEdge rad="112500"/>
          </a:effectLst>
        </p:spPr>
      </p:pic>
      <p:sp>
        <p:nvSpPr>
          <p:cNvPr id="17" name="TextBox 16">
            <a:extLst>
              <a:ext uri="{FF2B5EF4-FFF2-40B4-BE49-F238E27FC236}">
                <a16:creationId xmlns:a16="http://schemas.microsoft.com/office/drawing/2014/main" id="{ACC55ED6-8293-4C75-8330-7C9B6E6ED794}"/>
              </a:ext>
            </a:extLst>
          </p:cNvPr>
          <p:cNvSpPr txBox="1"/>
          <p:nvPr/>
        </p:nvSpPr>
        <p:spPr>
          <a:xfrm>
            <a:off x="10130117" y="7802662"/>
            <a:ext cx="12366841" cy="699194"/>
          </a:xfrm>
          <a:prstGeom prst="rect">
            <a:avLst/>
          </a:prstGeom>
          <a:noFill/>
        </p:spPr>
        <p:txBody>
          <a:bodyPr wrap="square" lIns="219419" tIns="109710" rIns="219419" bIns="109710" rtlCol="0">
            <a:spAutoFit/>
          </a:bodyPr>
          <a:lstStyle/>
          <a:p>
            <a:pPr algn="just">
              <a:lnSpc>
                <a:spcPts val="4040"/>
              </a:lnSpc>
            </a:pPr>
            <a:r>
              <a:rPr lang="es-ES" sz="3200" dirty="0">
                <a:latin typeface="Lato Light" charset="0"/>
              </a:rPr>
              <a:t>Compromiso de presentarse al examen de certificación.</a:t>
            </a:r>
            <a:endParaRPr lang="en-US" sz="2800" dirty="0">
              <a:latin typeface="Lato Light" charset="0"/>
              <a:ea typeface="Lato Light" charset="0"/>
              <a:cs typeface="Lato Light" charset="0"/>
            </a:endParaRPr>
          </a:p>
        </p:txBody>
      </p:sp>
      <p:sp>
        <p:nvSpPr>
          <p:cNvPr id="18" name="TextBox 17">
            <a:extLst>
              <a:ext uri="{FF2B5EF4-FFF2-40B4-BE49-F238E27FC236}">
                <a16:creationId xmlns:a16="http://schemas.microsoft.com/office/drawing/2014/main" id="{1B2E7611-37D0-4004-A520-EFEA87EAA3B6}"/>
              </a:ext>
            </a:extLst>
          </p:cNvPr>
          <p:cNvSpPr txBox="1"/>
          <p:nvPr/>
        </p:nvSpPr>
        <p:spPr>
          <a:xfrm>
            <a:off x="1316390" y="11185788"/>
            <a:ext cx="17232068" cy="734524"/>
          </a:xfrm>
          <a:prstGeom prst="rect">
            <a:avLst/>
          </a:prstGeom>
          <a:noFill/>
        </p:spPr>
        <p:txBody>
          <a:bodyPr wrap="square" lIns="219419" tIns="109710" rIns="219419" bIns="109710" rtlCol="0">
            <a:spAutoFit/>
          </a:bodyPr>
          <a:lstStyle/>
          <a:p>
            <a:pPr algn="just">
              <a:lnSpc>
                <a:spcPts val="4040"/>
              </a:lnSpc>
            </a:pPr>
            <a:r>
              <a:rPr lang="es-ES" sz="4000" dirty="0">
                <a:latin typeface="Lato Light" charset="0"/>
              </a:rPr>
              <a:t>¡En torno a </a:t>
            </a:r>
            <a:r>
              <a:rPr lang="es-ES" sz="4000" b="1" dirty="0">
                <a:latin typeface="Lato Light" charset="0"/>
              </a:rPr>
              <a:t>270 personas </a:t>
            </a:r>
            <a:r>
              <a:rPr lang="es-ES" sz="4000" dirty="0">
                <a:latin typeface="Lato Light" charset="0"/>
              </a:rPr>
              <a:t>han formado parte de las Accenture Academies!</a:t>
            </a:r>
            <a:endParaRPr lang="en-US" dirty="0">
              <a:latin typeface="Lato Light" charset="0"/>
              <a:ea typeface="Lato Light" charset="0"/>
              <a:cs typeface="Lato Light" charset="0"/>
            </a:endParaRPr>
          </a:p>
        </p:txBody>
      </p:sp>
    </p:spTree>
    <p:extLst>
      <p:ext uri="{BB962C8B-B14F-4D97-AF65-F5344CB8AC3E}">
        <p14:creationId xmlns:p14="http://schemas.microsoft.com/office/powerpoint/2010/main" val="353596985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circle(in)">
                                      <p:cBhvr>
                                        <p:cTn id="3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5402738" y="58801"/>
            <a:ext cx="1357220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AWS </a:t>
            </a:r>
            <a:r>
              <a:rPr lang="es-ES" sz="8800" b="1" dirty="0" err="1">
                <a:solidFill>
                  <a:schemeClr val="tx2"/>
                </a:solidFill>
                <a:latin typeface="Lato" charset="0"/>
                <a:ea typeface="Lato" charset="0"/>
                <a:cs typeface="Lato" charset="0"/>
              </a:rPr>
              <a:t>Academy</a:t>
            </a:r>
            <a:endParaRPr lang="es-ES" sz="8800" b="1" dirty="0">
              <a:solidFill>
                <a:schemeClr val="tx2"/>
              </a:solidFill>
              <a:latin typeface="Lato" charset="0"/>
              <a:ea typeface="Lato" charset="0"/>
              <a:cs typeface="Lato" charset="0"/>
            </a:endParaRP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8232471" y="1224292"/>
            <a:ext cx="7953977"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Conviértete en un experto en AWS</a:t>
            </a:r>
            <a:endParaRPr lang="es-ES" sz="3600" b="1" dirty="0">
              <a:solidFill>
                <a:schemeClr val="accent1"/>
              </a:solidFill>
              <a:latin typeface="Lato Light"/>
              <a:cs typeface="Lato Light"/>
            </a:endParaRPr>
          </a:p>
        </p:txBody>
      </p:sp>
      <p:sp>
        <p:nvSpPr>
          <p:cNvPr id="15" name="TextBox 14">
            <a:extLst>
              <a:ext uri="{FF2B5EF4-FFF2-40B4-BE49-F238E27FC236}">
                <a16:creationId xmlns:a16="http://schemas.microsoft.com/office/drawing/2014/main" id="{64B6B0E5-270A-4AF7-B0B7-804B10615A0C}"/>
              </a:ext>
            </a:extLst>
          </p:cNvPr>
          <p:cNvSpPr txBox="1"/>
          <p:nvPr/>
        </p:nvSpPr>
        <p:spPr>
          <a:xfrm>
            <a:off x="14673799" y="3317411"/>
            <a:ext cx="6931140" cy="4849368"/>
          </a:xfrm>
          <a:prstGeom prst="rect">
            <a:avLst/>
          </a:prstGeom>
          <a:noFill/>
        </p:spPr>
        <p:txBody>
          <a:bodyPr wrap="square" lIns="219419" tIns="109710" rIns="219419" bIns="109710" rtlCol="0">
            <a:spAutoFit/>
          </a:bodyPr>
          <a:lstStyle/>
          <a:p>
            <a:pPr algn="ctr">
              <a:lnSpc>
                <a:spcPts val="4040"/>
              </a:lnSpc>
            </a:pPr>
            <a:r>
              <a:rPr lang="es-ES" sz="4800" b="1" dirty="0">
                <a:latin typeface="Lato Light" charset="0"/>
              </a:rPr>
              <a:t>FORMACIÓN </a:t>
            </a:r>
          </a:p>
          <a:p>
            <a:pPr algn="ctr">
              <a:lnSpc>
                <a:spcPts val="4040"/>
              </a:lnSpc>
            </a:pPr>
            <a:endParaRPr lang="es-ES" sz="4800" b="1" dirty="0">
              <a:latin typeface="Lato Light" charset="0"/>
            </a:endParaRPr>
          </a:p>
          <a:p>
            <a:pPr algn="ctr">
              <a:lnSpc>
                <a:spcPts val="4040"/>
              </a:lnSpc>
            </a:pPr>
            <a:r>
              <a:rPr lang="es-ES" sz="4800" b="1" dirty="0">
                <a:latin typeface="Lato Light" charset="0"/>
              </a:rPr>
              <a:t>+</a:t>
            </a:r>
          </a:p>
          <a:p>
            <a:pPr algn="ctr">
              <a:lnSpc>
                <a:spcPts val="4040"/>
              </a:lnSpc>
            </a:pPr>
            <a:endParaRPr lang="es-ES" sz="4800" b="1" dirty="0">
              <a:latin typeface="Lato Light" charset="0"/>
            </a:endParaRPr>
          </a:p>
          <a:p>
            <a:pPr algn="ctr">
              <a:lnSpc>
                <a:spcPts val="4040"/>
              </a:lnSpc>
            </a:pPr>
            <a:r>
              <a:rPr lang="es-ES" sz="4800" b="1" dirty="0">
                <a:latin typeface="Lato Light" charset="0"/>
              </a:rPr>
              <a:t>CERTIFICACIÓN</a:t>
            </a:r>
          </a:p>
          <a:p>
            <a:pPr algn="ctr">
              <a:lnSpc>
                <a:spcPts val="4040"/>
              </a:lnSpc>
            </a:pPr>
            <a:endParaRPr lang="es-ES" sz="4800" b="1" dirty="0">
              <a:latin typeface="Lato Light" charset="0"/>
            </a:endParaRPr>
          </a:p>
          <a:p>
            <a:pPr algn="ctr">
              <a:lnSpc>
                <a:spcPts val="4040"/>
              </a:lnSpc>
            </a:pPr>
            <a:r>
              <a:rPr lang="es-ES" sz="4800" b="1" dirty="0">
                <a:latin typeface="Lato Light" charset="0"/>
              </a:rPr>
              <a:t>+</a:t>
            </a:r>
          </a:p>
          <a:p>
            <a:pPr algn="ctr">
              <a:lnSpc>
                <a:spcPts val="4040"/>
              </a:lnSpc>
            </a:pPr>
            <a:endParaRPr lang="es-ES" sz="4800" b="1" dirty="0">
              <a:latin typeface="Lato Light" charset="0"/>
            </a:endParaRPr>
          </a:p>
          <a:p>
            <a:pPr algn="ctr">
              <a:lnSpc>
                <a:spcPts val="4040"/>
              </a:lnSpc>
            </a:pPr>
            <a:r>
              <a:rPr lang="es-ES" sz="4800" b="1" dirty="0">
                <a:latin typeface="Lato Light" charset="0"/>
              </a:rPr>
              <a:t>INCORPORACIÓN</a:t>
            </a:r>
            <a:endParaRPr lang="en-US" sz="4400" b="1" dirty="0">
              <a:latin typeface="Lato Light" charset="0"/>
              <a:ea typeface="Lato Light" charset="0"/>
              <a:cs typeface="Lato Light" charset="0"/>
            </a:endParaRPr>
          </a:p>
        </p:txBody>
      </p:sp>
      <p:grpSp>
        <p:nvGrpSpPr>
          <p:cNvPr id="2" name="Group 1">
            <a:extLst>
              <a:ext uri="{FF2B5EF4-FFF2-40B4-BE49-F238E27FC236}">
                <a16:creationId xmlns:a16="http://schemas.microsoft.com/office/drawing/2014/main" id="{3D8F52A5-D747-469A-8A13-571074E56DC9}"/>
              </a:ext>
            </a:extLst>
          </p:cNvPr>
          <p:cNvGrpSpPr/>
          <p:nvPr/>
        </p:nvGrpSpPr>
        <p:grpSpPr>
          <a:xfrm>
            <a:off x="2533276" y="2768302"/>
            <a:ext cx="10682727" cy="5947586"/>
            <a:chOff x="2533276" y="2768302"/>
            <a:chExt cx="10682727" cy="5947586"/>
          </a:xfrm>
        </p:grpSpPr>
        <p:pic>
          <p:nvPicPr>
            <p:cNvPr id="23556" name="Picture 4" descr="Resultado de imagen de meme old guy">
              <a:extLst>
                <a:ext uri="{FF2B5EF4-FFF2-40B4-BE49-F238E27FC236}">
                  <a16:creationId xmlns:a16="http://schemas.microsoft.com/office/drawing/2014/main" id="{22F7ADEB-D1A9-4513-8F26-ED67B0E6226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40850" y="2768302"/>
              <a:ext cx="10575153" cy="59475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ABDAD6-1722-4B29-BC2C-42A0BD6ED34D}"/>
                </a:ext>
              </a:extLst>
            </p:cNvPr>
            <p:cNvSpPr txBox="1"/>
            <p:nvPr/>
          </p:nvSpPr>
          <p:spPr>
            <a:xfrm>
              <a:off x="2533276" y="3498926"/>
              <a:ext cx="5194303" cy="1446550"/>
            </a:xfrm>
            <a:prstGeom prst="rect">
              <a:avLst/>
            </a:prstGeom>
            <a:noFill/>
          </p:spPr>
          <p:txBody>
            <a:bodyPr wrap="square" rtlCol="0">
              <a:spAutoFit/>
            </a:bodyPr>
            <a:lstStyle/>
            <a:p>
              <a:pPr algn="ctr"/>
              <a:r>
                <a:rPr lang="es-ES" sz="4400" b="1" dirty="0"/>
                <a:t>¡EN MI ÉPOCA </a:t>
              </a:r>
            </a:p>
            <a:p>
              <a:pPr algn="ctr"/>
              <a:r>
                <a:rPr lang="es-ES" sz="4400" b="1" dirty="0"/>
                <a:t>ESTO NO PASABA!</a:t>
              </a:r>
            </a:p>
          </p:txBody>
        </p:sp>
      </p:grpSp>
      <p:sp>
        <p:nvSpPr>
          <p:cNvPr id="11" name="Speech Bubble: Rectangle with Corners Rounded 10">
            <a:extLst>
              <a:ext uri="{FF2B5EF4-FFF2-40B4-BE49-F238E27FC236}">
                <a16:creationId xmlns:a16="http://schemas.microsoft.com/office/drawing/2014/main" id="{86C39B84-213C-4D80-801C-EF9CE09D82FD}"/>
              </a:ext>
            </a:extLst>
          </p:cNvPr>
          <p:cNvSpPr/>
          <p:nvPr/>
        </p:nvSpPr>
        <p:spPr>
          <a:xfrm>
            <a:off x="1180166" y="2313646"/>
            <a:ext cx="22017318" cy="6856898"/>
          </a:xfrm>
          <a:prstGeom prst="wedgeRoundRectCallout">
            <a:avLst>
              <a:gd name="adj1" fmla="val -35936"/>
              <a:gd name="adj2" fmla="val 57938"/>
              <a:gd name="adj3" fmla="val 16667"/>
            </a:avLst>
          </a:prstGeom>
          <a:noFill/>
          <a:ln w="38100">
            <a:solidFill>
              <a:srgbClr val="06113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EA62F10-89BD-468D-A6B1-02C7EE1A58BA}"/>
              </a:ext>
            </a:extLst>
          </p:cNvPr>
          <p:cNvPicPr>
            <a:picLocks/>
          </p:cNvPicPr>
          <p:nvPr/>
        </p:nvPicPr>
        <p:blipFill rotWithShape="1">
          <a:blip r:embed="rId3">
            <a:extLst>
              <a:ext uri="{28A0092B-C50C-407E-A947-70E740481C1C}">
                <a14:useLocalDpi xmlns:a14="http://schemas.microsoft.com/office/drawing/2010/main" val="0"/>
              </a:ext>
            </a:extLst>
          </a:blip>
          <a:srcRect l="32382" t="27390" r="33221" b="15191"/>
          <a:stretch/>
        </p:blipFill>
        <p:spPr>
          <a:xfrm>
            <a:off x="1599266" y="9261980"/>
            <a:ext cx="3132000" cy="3672000"/>
          </a:xfrm>
          <a:prstGeom prst="ellipse">
            <a:avLst/>
          </a:prstGeom>
          <a:ln>
            <a:noFill/>
          </a:ln>
          <a:effectLst>
            <a:softEdge rad="112500"/>
          </a:effectLst>
        </p:spPr>
      </p:pic>
    </p:spTree>
    <p:extLst>
      <p:ext uri="{BB962C8B-B14F-4D97-AF65-F5344CB8AC3E}">
        <p14:creationId xmlns:p14="http://schemas.microsoft.com/office/powerpoint/2010/main" val="423698571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5402738" y="58801"/>
            <a:ext cx="1357220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AWS </a:t>
            </a:r>
            <a:r>
              <a:rPr lang="es-ES" sz="8800" b="1" dirty="0" err="1">
                <a:solidFill>
                  <a:schemeClr val="tx2"/>
                </a:solidFill>
                <a:latin typeface="Lato" charset="0"/>
                <a:ea typeface="Lato" charset="0"/>
                <a:cs typeface="Lato" charset="0"/>
              </a:rPr>
              <a:t>Academy</a:t>
            </a:r>
            <a:endParaRPr lang="es-ES" sz="8800" b="1" dirty="0">
              <a:solidFill>
                <a:schemeClr val="tx2"/>
              </a:solidFill>
              <a:latin typeface="Lato" charset="0"/>
              <a:ea typeface="Lato" charset="0"/>
              <a:cs typeface="Lato" charset="0"/>
            </a:endParaRP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536938" y="1224292"/>
            <a:ext cx="9345064"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Un poco de información sobre el temario</a:t>
            </a:r>
            <a:endParaRPr lang="es-ES" sz="3600" b="1" dirty="0">
              <a:solidFill>
                <a:schemeClr val="accent1"/>
              </a:solidFill>
              <a:latin typeface="Lato Light"/>
              <a:cs typeface="Lato Light"/>
            </a:endParaRPr>
          </a:p>
        </p:txBody>
      </p:sp>
      <p:sp>
        <p:nvSpPr>
          <p:cNvPr id="37" name="Freeform 143">
            <a:extLst>
              <a:ext uri="{FF2B5EF4-FFF2-40B4-BE49-F238E27FC236}">
                <a16:creationId xmlns:a16="http://schemas.microsoft.com/office/drawing/2014/main" id="{0C08EBE8-77FA-4D98-93AE-BAE492759ECA}"/>
              </a:ext>
            </a:extLst>
          </p:cNvPr>
          <p:cNvSpPr>
            <a:spLocks noChangeArrowheads="1"/>
          </p:cNvSpPr>
          <p:nvPr/>
        </p:nvSpPr>
        <p:spPr bwMode="auto">
          <a:xfrm>
            <a:off x="16197115" y="3466696"/>
            <a:ext cx="6469210" cy="792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38" name="Freeform 144">
            <a:extLst>
              <a:ext uri="{FF2B5EF4-FFF2-40B4-BE49-F238E27FC236}">
                <a16:creationId xmlns:a16="http://schemas.microsoft.com/office/drawing/2014/main" id="{778A1C22-6904-4D97-A987-81C7B224D07D}"/>
              </a:ext>
            </a:extLst>
          </p:cNvPr>
          <p:cNvSpPr>
            <a:spLocks noChangeArrowheads="1"/>
          </p:cNvSpPr>
          <p:nvPr/>
        </p:nvSpPr>
        <p:spPr bwMode="auto">
          <a:xfrm>
            <a:off x="16677909" y="3341109"/>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3"/>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39" name="Freeform 145">
            <a:extLst>
              <a:ext uri="{FF2B5EF4-FFF2-40B4-BE49-F238E27FC236}">
                <a16:creationId xmlns:a16="http://schemas.microsoft.com/office/drawing/2014/main" id="{8976E82C-0A3A-4B5D-8E2B-8783E421CCAC}"/>
              </a:ext>
            </a:extLst>
          </p:cNvPr>
          <p:cNvSpPr>
            <a:spLocks noChangeArrowheads="1"/>
          </p:cNvSpPr>
          <p:nvPr/>
        </p:nvSpPr>
        <p:spPr bwMode="auto">
          <a:xfrm flipH="1">
            <a:off x="16548408" y="3341109"/>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3">
              <a:lumMod val="75000"/>
            </a:schemeClr>
          </a:solidFill>
          <a:ln>
            <a:noFill/>
          </a:ln>
          <a:effectLst/>
        </p:spPr>
        <p:txBody>
          <a:bodyPr wrap="none" anchor="ctr"/>
          <a:lstStyle/>
          <a:p>
            <a:endParaRPr lang="en-US" sz="6000"/>
          </a:p>
        </p:txBody>
      </p:sp>
      <p:sp>
        <p:nvSpPr>
          <p:cNvPr id="40" name="Freeform 146">
            <a:extLst>
              <a:ext uri="{FF2B5EF4-FFF2-40B4-BE49-F238E27FC236}">
                <a16:creationId xmlns:a16="http://schemas.microsoft.com/office/drawing/2014/main" id="{E41753A5-E9C2-451F-9807-E522574C907B}"/>
              </a:ext>
            </a:extLst>
          </p:cNvPr>
          <p:cNvSpPr>
            <a:spLocks noChangeArrowheads="1"/>
          </p:cNvSpPr>
          <p:nvPr/>
        </p:nvSpPr>
        <p:spPr bwMode="auto">
          <a:xfrm>
            <a:off x="22666325" y="3470972"/>
            <a:ext cx="234846" cy="792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3"/>
          </a:solidFill>
          <a:ln>
            <a:noFill/>
          </a:ln>
          <a:effectLst/>
        </p:spPr>
        <p:txBody>
          <a:bodyPr wrap="none" anchor="ctr"/>
          <a:lstStyle/>
          <a:p>
            <a:endParaRPr lang="en-US" sz="6000"/>
          </a:p>
        </p:txBody>
      </p:sp>
      <p:sp>
        <p:nvSpPr>
          <p:cNvPr id="41" name="TextBox 40">
            <a:extLst>
              <a:ext uri="{FF2B5EF4-FFF2-40B4-BE49-F238E27FC236}">
                <a16:creationId xmlns:a16="http://schemas.microsoft.com/office/drawing/2014/main" id="{AC695121-F446-4F82-AC74-53E610381689}"/>
              </a:ext>
            </a:extLst>
          </p:cNvPr>
          <p:cNvSpPr txBox="1"/>
          <p:nvPr/>
        </p:nvSpPr>
        <p:spPr>
          <a:xfrm>
            <a:off x="16784306" y="3486972"/>
            <a:ext cx="1408655" cy="400110"/>
          </a:xfrm>
          <a:prstGeom prst="rect">
            <a:avLst/>
          </a:prstGeom>
          <a:noFill/>
        </p:spPr>
        <p:txBody>
          <a:bodyPr wrap="none" rtlCol="0" anchor="ctr" anchorCtr="0">
            <a:spAutoFit/>
          </a:bodyPr>
          <a:lstStyle/>
          <a:p>
            <a:pPr algn="ctr"/>
            <a:r>
              <a:rPr lang="en-US" sz="2000" b="1" dirty="0">
                <a:solidFill>
                  <a:schemeClr val="bg1"/>
                </a:solidFill>
                <a:latin typeface="Lato Black" charset="0"/>
                <a:ea typeface="Lato Black" charset="0"/>
                <a:cs typeface="Lato Black" charset="0"/>
              </a:rPr>
              <a:t>JORNADA</a:t>
            </a:r>
          </a:p>
        </p:txBody>
      </p:sp>
      <p:sp>
        <p:nvSpPr>
          <p:cNvPr id="42" name="TextBox 41">
            <a:extLst>
              <a:ext uri="{FF2B5EF4-FFF2-40B4-BE49-F238E27FC236}">
                <a16:creationId xmlns:a16="http://schemas.microsoft.com/office/drawing/2014/main" id="{5C959C3F-5D3E-442A-B14A-8959BDC07A12}"/>
              </a:ext>
            </a:extLst>
          </p:cNvPr>
          <p:cNvSpPr txBox="1"/>
          <p:nvPr/>
        </p:nvSpPr>
        <p:spPr>
          <a:xfrm>
            <a:off x="16857670" y="3750100"/>
            <a:ext cx="1255437" cy="1200310"/>
          </a:xfrm>
          <a:prstGeom prst="rect">
            <a:avLst/>
          </a:prstGeom>
          <a:noFill/>
        </p:spPr>
        <p:txBody>
          <a:bodyPr wrap="none" lIns="91422" tIns="45711" rIns="91422" bIns="45711" rtlCol="0">
            <a:spAutoFit/>
          </a:bodyPr>
          <a:lstStyle/>
          <a:p>
            <a:pPr algn="ctr"/>
            <a:r>
              <a:rPr lang="en-US" sz="7200" b="1" dirty="0">
                <a:solidFill>
                  <a:schemeClr val="bg1"/>
                </a:solidFill>
                <a:latin typeface="Lato" charset="0"/>
                <a:ea typeface="Lato" charset="0"/>
                <a:cs typeface="Lato" charset="0"/>
              </a:rPr>
              <a:t>03</a:t>
            </a:r>
            <a:endParaRPr lang="id-ID" sz="7200" b="1" dirty="0">
              <a:solidFill>
                <a:schemeClr val="bg1"/>
              </a:solidFill>
              <a:latin typeface="Lato" charset="0"/>
              <a:ea typeface="Lato" charset="0"/>
              <a:cs typeface="Lato" charset="0"/>
            </a:endParaRPr>
          </a:p>
        </p:txBody>
      </p:sp>
      <p:sp>
        <p:nvSpPr>
          <p:cNvPr id="43" name="Subtitle 2">
            <a:extLst>
              <a:ext uri="{FF2B5EF4-FFF2-40B4-BE49-F238E27FC236}">
                <a16:creationId xmlns:a16="http://schemas.microsoft.com/office/drawing/2014/main" id="{98F565C2-1DD1-4572-8B90-743653DEE145}"/>
              </a:ext>
            </a:extLst>
          </p:cNvPr>
          <p:cNvSpPr txBox="1">
            <a:spLocks/>
          </p:cNvSpPr>
          <p:nvPr/>
        </p:nvSpPr>
        <p:spPr>
          <a:xfrm>
            <a:off x="18294948" y="4021356"/>
            <a:ext cx="4371376" cy="364016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40"/>
              </a:lnSpc>
            </a:pPr>
            <a:r>
              <a:rPr lang="en-US" sz="2000" b="1" dirty="0">
                <a:solidFill>
                  <a:schemeClr val="tx1"/>
                </a:solidFill>
                <a:latin typeface="Lato Light" charset="0"/>
                <a:ea typeface="Lato Light" charset="0"/>
                <a:cs typeface="Lato Light" charset="0"/>
              </a:rPr>
              <a:t>Accenture Meeting Point: Meet Accenture: </a:t>
            </a:r>
            <a:r>
              <a:rPr lang="en-US" sz="2000" b="1" dirty="0" err="1">
                <a:solidFill>
                  <a:schemeClr val="tx1"/>
                </a:solidFill>
                <a:latin typeface="Lato Light" charset="0"/>
                <a:ea typeface="Lato Light" charset="0"/>
                <a:cs typeface="Lato Light" charset="0"/>
              </a:rPr>
              <a:t>Estructura</a:t>
            </a:r>
            <a:r>
              <a:rPr lang="en-US" sz="2000" b="1" dirty="0">
                <a:solidFill>
                  <a:schemeClr val="tx1"/>
                </a:solidFill>
                <a:latin typeface="Lato Light" charset="0"/>
                <a:ea typeface="Lato Light" charset="0"/>
                <a:cs typeface="Lato Light" charset="0"/>
              </a:rPr>
              <a:t> y </a:t>
            </a:r>
            <a:r>
              <a:rPr lang="en-US" sz="2000" b="1" dirty="0" err="1">
                <a:solidFill>
                  <a:schemeClr val="tx1"/>
                </a:solidFill>
                <a:latin typeface="Lato Light" charset="0"/>
                <a:ea typeface="Lato Light" charset="0"/>
                <a:cs typeface="Lato Light" charset="0"/>
              </a:rPr>
              <a:t>organización</a:t>
            </a:r>
            <a:endParaRPr lang="en-US" sz="2000" b="1" dirty="0">
              <a:solidFill>
                <a:schemeClr val="tx1"/>
              </a:solidFill>
              <a:latin typeface="Lato Light" charset="0"/>
              <a:ea typeface="Lato Light" charset="0"/>
              <a:cs typeface="Lato Light" charset="0"/>
            </a:endParaRPr>
          </a:p>
          <a:p>
            <a:pPr algn="l">
              <a:lnSpc>
                <a:spcPts val="3640"/>
              </a:lnSpc>
            </a:pPr>
            <a:r>
              <a:rPr lang="en-US" sz="2000" b="1" dirty="0">
                <a:solidFill>
                  <a:schemeClr val="tx1"/>
                </a:solidFill>
                <a:latin typeface="Lato Light" charset="0"/>
                <a:ea typeface="Lato Light" charset="0"/>
                <a:cs typeface="Lato Light" charset="0"/>
              </a:rPr>
              <a:t>Welcome</a:t>
            </a:r>
          </a:p>
          <a:p>
            <a:pPr algn="l">
              <a:lnSpc>
                <a:spcPts val="3640"/>
              </a:lnSpc>
            </a:pPr>
            <a:r>
              <a:rPr lang="en-US" sz="2000" b="1" dirty="0">
                <a:solidFill>
                  <a:schemeClr val="tx1"/>
                </a:solidFill>
                <a:latin typeface="Lato Light" charset="0"/>
                <a:ea typeface="Lato Light" charset="0"/>
                <a:cs typeface="Lato Light" charset="0"/>
              </a:rPr>
              <a:t>Core AWS Concepts </a:t>
            </a:r>
          </a:p>
          <a:p>
            <a:pPr algn="l">
              <a:lnSpc>
                <a:spcPts val="3640"/>
              </a:lnSpc>
            </a:pPr>
            <a:r>
              <a:rPr lang="en-US" sz="2000" b="1" dirty="0">
                <a:solidFill>
                  <a:schemeClr val="tx1"/>
                </a:solidFill>
                <a:latin typeface="Lato Light" charset="0"/>
                <a:ea typeface="Lato Light" charset="0"/>
                <a:cs typeface="Lato Light" charset="0"/>
              </a:rPr>
              <a:t>Core AWS Knowledge </a:t>
            </a:r>
          </a:p>
          <a:p>
            <a:pPr algn="l">
              <a:lnSpc>
                <a:spcPts val="3640"/>
              </a:lnSpc>
            </a:pPr>
            <a:r>
              <a:rPr lang="en-US" sz="2000" b="1" dirty="0">
                <a:solidFill>
                  <a:schemeClr val="tx1"/>
                </a:solidFill>
                <a:latin typeface="Lato Light" charset="0"/>
                <a:ea typeface="Lato Light" charset="0"/>
                <a:cs typeface="Lato Light" charset="0"/>
              </a:rPr>
              <a:t>Core AWS Services</a:t>
            </a:r>
          </a:p>
        </p:txBody>
      </p:sp>
      <p:sp>
        <p:nvSpPr>
          <p:cNvPr id="45" name="Freeform 143">
            <a:extLst>
              <a:ext uri="{FF2B5EF4-FFF2-40B4-BE49-F238E27FC236}">
                <a16:creationId xmlns:a16="http://schemas.microsoft.com/office/drawing/2014/main" id="{B4C108B5-7B94-490E-8510-0544F11F8A2F}"/>
              </a:ext>
            </a:extLst>
          </p:cNvPr>
          <p:cNvSpPr>
            <a:spLocks noChangeArrowheads="1"/>
          </p:cNvSpPr>
          <p:nvPr/>
        </p:nvSpPr>
        <p:spPr bwMode="auto">
          <a:xfrm>
            <a:off x="1469795" y="3466697"/>
            <a:ext cx="6469210" cy="792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46" name="Freeform 144">
            <a:extLst>
              <a:ext uri="{FF2B5EF4-FFF2-40B4-BE49-F238E27FC236}">
                <a16:creationId xmlns:a16="http://schemas.microsoft.com/office/drawing/2014/main" id="{7AF6F27D-B467-46C5-8D59-AD2A41B77313}"/>
              </a:ext>
            </a:extLst>
          </p:cNvPr>
          <p:cNvSpPr>
            <a:spLocks noChangeArrowheads="1"/>
          </p:cNvSpPr>
          <p:nvPr/>
        </p:nvSpPr>
        <p:spPr bwMode="auto">
          <a:xfrm>
            <a:off x="1950589" y="3341109"/>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47" name="Freeform 145">
            <a:extLst>
              <a:ext uri="{FF2B5EF4-FFF2-40B4-BE49-F238E27FC236}">
                <a16:creationId xmlns:a16="http://schemas.microsoft.com/office/drawing/2014/main" id="{4FB741E2-82B4-4B21-BE15-B3DD8E887E12}"/>
              </a:ext>
            </a:extLst>
          </p:cNvPr>
          <p:cNvSpPr>
            <a:spLocks noChangeArrowheads="1"/>
          </p:cNvSpPr>
          <p:nvPr/>
        </p:nvSpPr>
        <p:spPr bwMode="auto">
          <a:xfrm flipH="1">
            <a:off x="1821088" y="3341109"/>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1">
              <a:lumMod val="75000"/>
            </a:schemeClr>
          </a:solidFill>
          <a:ln>
            <a:noFill/>
          </a:ln>
          <a:effectLst/>
        </p:spPr>
        <p:txBody>
          <a:bodyPr wrap="none" anchor="ctr"/>
          <a:lstStyle/>
          <a:p>
            <a:endParaRPr lang="en-US" sz="6000"/>
          </a:p>
        </p:txBody>
      </p:sp>
      <p:sp>
        <p:nvSpPr>
          <p:cNvPr id="48" name="Freeform 146">
            <a:extLst>
              <a:ext uri="{FF2B5EF4-FFF2-40B4-BE49-F238E27FC236}">
                <a16:creationId xmlns:a16="http://schemas.microsoft.com/office/drawing/2014/main" id="{59FB1D4D-3F04-46F5-B2BD-9C5018FEE850}"/>
              </a:ext>
            </a:extLst>
          </p:cNvPr>
          <p:cNvSpPr>
            <a:spLocks noChangeArrowheads="1"/>
          </p:cNvSpPr>
          <p:nvPr/>
        </p:nvSpPr>
        <p:spPr bwMode="auto">
          <a:xfrm>
            <a:off x="7939005" y="3470972"/>
            <a:ext cx="234846" cy="792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1"/>
          </a:solidFill>
          <a:ln>
            <a:noFill/>
          </a:ln>
          <a:effectLst/>
        </p:spPr>
        <p:txBody>
          <a:bodyPr wrap="none" anchor="ctr"/>
          <a:lstStyle/>
          <a:p>
            <a:endParaRPr lang="en-US" sz="6000"/>
          </a:p>
        </p:txBody>
      </p:sp>
      <p:sp>
        <p:nvSpPr>
          <p:cNvPr id="49" name="TextBox 48">
            <a:extLst>
              <a:ext uri="{FF2B5EF4-FFF2-40B4-BE49-F238E27FC236}">
                <a16:creationId xmlns:a16="http://schemas.microsoft.com/office/drawing/2014/main" id="{B4BE8BAB-B698-4819-B55F-5C5FA935D174}"/>
              </a:ext>
            </a:extLst>
          </p:cNvPr>
          <p:cNvSpPr txBox="1"/>
          <p:nvPr/>
        </p:nvSpPr>
        <p:spPr>
          <a:xfrm>
            <a:off x="2056987" y="3486972"/>
            <a:ext cx="1408655" cy="400110"/>
          </a:xfrm>
          <a:prstGeom prst="rect">
            <a:avLst/>
          </a:prstGeom>
          <a:noFill/>
        </p:spPr>
        <p:txBody>
          <a:bodyPr wrap="none" rtlCol="0" anchor="ctr" anchorCtr="0">
            <a:spAutoFit/>
          </a:bodyPr>
          <a:lstStyle/>
          <a:p>
            <a:pPr algn="ctr"/>
            <a:r>
              <a:rPr lang="en-US" sz="2000" b="1" dirty="0">
                <a:solidFill>
                  <a:schemeClr val="bg1"/>
                </a:solidFill>
                <a:latin typeface="Lato Black" charset="0"/>
                <a:ea typeface="Lato Black" charset="0"/>
                <a:cs typeface="Lato Black" charset="0"/>
              </a:rPr>
              <a:t>JORNADA</a:t>
            </a:r>
          </a:p>
        </p:txBody>
      </p:sp>
      <p:sp>
        <p:nvSpPr>
          <p:cNvPr id="50" name="TextBox 49">
            <a:extLst>
              <a:ext uri="{FF2B5EF4-FFF2-40B4-BE49-F238E27FC236}">
                <a16:creationId xmlns:a16="http://schemas.microsoft.com/office/drawing/2014/main" id="{43738CD6-CBB7-4B6B-BC6A-9F3D11067A1D}"/>
              </a:ext>
            </a:extLst>
          </p:cNvPr>
          <p:cNvSpPr txBox="1"/>
          <p:nvPr/>
        </p:nvSpPr>
        <p:spPr>
          <a:xfrm>
            <a:off x="2130351" y="3750100"/>
            <a:ext cx="1255436" cy="1200310"/>
          </a:xfrm>
          <a:prstGeom prst="rect">
            <a:avLst/>
          </a:prstGeom>
          <a:noFill/>
        </p:spPr>
        <p:txBody>
          <a:bodyPr wrap="none" lIns="91422" tIns="45711" rIns="91422" bIns="45711" rtlCol="0">
            <a:spAutoFit/>
          </a:bodyPr>
          <a:lstStyle/>
          <a:p>
            <a:pPr algn="ctr"/>
            <a:r>
              <a:rPr lang="en-US" sz="7200" b="1" dirty="0">
                <a:solidFill>
                  <a:schemeClr val="bg1"/>
                </a:solidFill>
                <a:latin typeface="Lato" charset="0"/>
                <a:ea typeface="Lato" charset="0"/>
                <a:cs typeface="Lato" charset="0"/>
              </a:rPr>
              <a:t>01</a:t>
            </a:r>
            <a:endParaRPr lang="id-ID" sz="7200" b="1" dirty="0">
              <a:solidFill>
                <a:schemeClr val="bg1"/>
              </a:solidFill>
              <a:latin typeface="Lato" charset="0"/>
              <a:ea typeface="Lato" charset="0"/>
              <a:cs typeface="Lato" charset="0"/>
            </a:endParaRPr>
          </a:p>
        </p:txBody>
      </p:sp>
      <p:sp>
        <p:nvSpPr>
          <p:cNvPr id="51" name="Subtitle 2">
            <a:extLst>
              <a:ext uri="{FF2B5EF4-FFF2-40B4-BE49-F238E27FC236}">
                <a16:creationId xmlns:a16="http://schemas.microsoft.com/office/drawing/2014/main" id="{5858B929-8F95-4090-B548-EA7C94F51AE4}"/>
              </a:ext>
            </a:extLst>
          </p:cNvPr>
          <p:cNvSpPr txBox="1">
            <a:spLocks/>
          </p:cNvSpPr>
          <p:nvPr/>
        </p:nvSpPr>
        <p:spPr>
          <a:xfrm>
            <a:off x="3567628" y="4021356"/>
            <a:ext cx="4371376" cy="450194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40"/>
              </a:lnSpc>
            </a:pPr>
            <a:r>
              <a:rPr lang="en-US" sz="2000" b="1" dirty="0">
                <a:solidFill>
                  <a:schemeClr val="tx1"/>
                </a:solidFill>
                <a:latin typeface="Lato Light" charset="0"/>
                <a:ea typeface="Lato Light" charset="0"/>
                <a:cs typeface="Lato Light" charset="0"/>
              </a:rPr>
              <a:t>Module 1: Introduction and History of AWS</a:t>
            </a:r>
          </a:p>
          <a:p>
            <a:pPr algn="l">
              <a:lnSpc>
                <a:spcPts val="3640"/>
              </a:lnSpc>
            </a:pPr>
            <a:r>
              <a:rPr lang="en-US" sz="2000" b="1" dirty="0">
                <a:solidFill>
                  <a:schemeClr val="tx1"/>
                </a:solidFill>
                <a:latin typeface="Lato Light" charset="0"/>
                <a:ea typeface="Lato Light" charset="0"/>
                <a:cs typeface="Lato Light" charset="0"/>
              </a:rPr>
              <a:t>Module 2: Foundational Services – Amazon EC2, Amazon VPC, Amazon S3, Amazon EBS</a:t>
            </a:r>
          </a:p>
          <a:p>
            <a:pPr algn="l">
              <a:lnSpc>
                <a:spcPts val="3640"/>
              </a:lnSpc>
            </a:pPr>
            <a:r>
              <a:rPr lang="en-US" sz="2000" b="1" dirty="0">
                <a:solidFill>
                  <a:schemeClr val="tx1"/>
                </a:solidFill>
                <a:latin typeface="Lato Light" charset="0"/>
                <a:ea typeface="Lato Light" charset="0"/>
                <a:cs typeface="Lato Light" charset="0"/>
              </a:rPr>
              <a:t>Lab 1: Build your VPC and launch a web server</a:t>
            </a:r>
          </a:p>
          <a:p>
            <a:pPr algn="l">
              <a:lnSpc>
                <a:spcPts val="3640"/>
              </a:lnSpc>
            </a:pPr>
            <a:r>
              <a:rPr lang="en-US" sz="2000" b="1" dirty="0">
                <a:solidFill>
                  <a:schemeClr val="tx1"/>
                </a:solidFill>
                <a:latin typeface="Lato Light" charset="0"/>
                <a:ea typeface="Lato Light" charset="0"/>
                <a:cs typeface="Lato Light" charset="0"/>
              </a:rPr>
              <a:t>Module 3: Security, Identity, and Access Management – IAM</a:t>
            </a:r>
          </a:p>
        </p:txBody>
      </p:sp>
      <p:sp>
        <p:nvSpPr>
          <p:cNvPr id="53" name="Freeform 143">
            <a:extLst>
              <a:ext uri="{FF2B5EF4-FFF2-40B4-BE49-F238E27FC236}">
                <a16:creationId xmlns:a16="http://schemas.microsoft.com/office/drawing/2014/main" id="{69BC54C3-86DF-4487-A4B4-7CE224B0706B}"/>
              </a:ext>
            </a:extLst>
          </p:cNvPr>
          <p:cNvSpPr>
            <a:spLocks noChangeArrowheads="1"/>
          </p:cNvSpPr>
          <p:nvPr/>
        </p:nvSpPr>
        <p:spPr bwMode="auto">
          <a:xfrm>
            <a:off x="8833455" y="3466696"/>
            <a:ext cx="6469210" cy="792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54" name="Freeform 144">
            <a:extLst>
              <a:ext uri="{FF2B5EF4-FFF2-40B4-BE49-F238E27FC236}">
                <a16:creationId xmlns:a16="http://schemas.microsoft.com/office/drawing/2014/main" id="{D3F73014-F62F-4E05-80CB-57979DB57D3F}"/>
              </a:ext>
            </a:extLst>
          </p:cNvPr>
          <p:cNvSpPr>
            <a:spLocks noChangeArrowheads="1"/>
          </p:cNvSpPr>
          <p:nvPr/>
        </p:nvSpPr>
        <p:spPr bwMode="auto">
          <a:xfrm>
            <a:off x="9314249" y="3341109"/>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2"/>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55" name="Freeform 145">
            <a:extLst>
              <a:ext uri="{FF2B5EF4-FFF2-40B4-BE49-F238E27FC236}">
                <a16:creationId xmlns:a16="http://schemas.microsoft.com/office/drawing/2014/main" id="{F0C175B3-4B3B-42CF-89D7-38302EBEA890}"/>
              </a:ext>
            </a:extLst>
          </p:cNvPr>
          <p:cNvSpPr>
            <a:spLocks noChangeArrowheads="1"/>
          </p:cNvSpPr>
          <p:nvPr/>
        </p:nvSpPr>
        <p:spPr bwMode="auto">
          <a:xfrm flipH="1">
            <a:off x="9184748" y="3341109"/>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2">
              <a:lumMod val="75000"/>
            </a:schemeClr>
          </a:solidFill>
          <a:ln>
            <a:noFill/>
          </a:ln>
          <a:effectLst/>
        </p:spPr>
        <p:txBody>
          <a:bodyPr wrap="none" anchor="ctr"/>
          <a:lstStyle/>
          <a:p>
            <a:endParaRPr lang="en-US" sz="6000"/>
          </a:p>
        </p:txBody>
      </p:sp>
      <p:sp>
        <p:nvSpPr>
          <p:cNvPr id="56" name="Freeform 146">
            <a:extLst>
              <a:ext uri="{FF2B5EF4-FFF2-40B4-BE49-F238E27FC236}">
                <a16:creationId xmlns:a16="http://schemas.microsoft.com/office/drawing/2014/main" id="{0ED68251-A12E-40BD-81D8-F49FAB3C52DA}"/>
              </a:ext>
            </a:extLst>
          </p:cNvPr>
          <p:cNvSpPr>
            <a:spLocks noChangeArrowheads="1"/>
          </p:cNvSpPr>
          <p:nvPr/>
        </p:nvSpPr>
        <p:spPr bwMode="auto">
          <a:xfrm>
            <a:off x="15302665" y="3470972"/>
            <a:ext cx="234846" cy="792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2"/>
          </a:solidFill>
          <a:ln>
            <a:noFill/>
          </a:ln>
          <a:effectLst/>
        </p:spPr>
        <p:txBody>
          <a:bodyPr wrap="none" anchor="ctr"/>
          <a:lstStyle/>
          <a:p>
            <a:endParaRPr lang="en-US" sz="6000"/>
          </a:p>
        </p:txBody>
      </p:sp>
      <p:sp>
        <p:nvSpPr>
          <p:cNvPr id="57" name="TextBox 56">
            <a:extLst>
              <a:ext uri="{FF2B5EF4-FFF2-40B4-BE49-F238E27FC236}">
                <a16:creationId xmlns:a16="http://schemas.microsoft.com/office/drawing/2014/main" id="{4C2518B1-5972-43D5-B004-1CF25C45A582}"/>
              </a:ext>
            </a:extLst>
          </p:cNvPr>
          <p:cNvSpPr txBox="1"/>
          <p:nvPr/>
        </p:nvSpPr>
        <p:spPr>
          <a:xfrm>
            <a:off x="9420646" y="3486972"/>
            <a:ext cx="1408655" cy="400110"/>
          </a:xfrm>
          <a:prstGeom prst="rect">
            <a:avLst/>
          </a:prstGeom>
          <a:noFill/>
        </p:spPr>
        <p:txBody>
          <a:bodyPr wrap="none" rtlCol="0" anchor="ctr" anchorCtr="0">
            <a:spAutoFit/>
          </a:bodyPr>
          <a:lstStyle/>
          <a:p>
            <a:pPr algn="ctr"/>
            <a:r>
              <a:rPr lang="en-US" sz="2000" b="1" dirty="0">
                <a:solidFill>
                  <a:schemeClr val="bg1"/>
                </a:solidFill>
                <a:latin typeface="Lato Black" charset="0"/>
                <a:ea typeface="Lato Black" charset="0"/>
                <a:cs typeface="Lato Black" charset="0"/>
              </a:rPr>
              <a:t>JORNADA</a:t>
            </a:r>
          </a:p>
        </p:txBody>
      </p:sp>
      <p:sp>
        <p:nvSpPr>
          <p:cNvPr id="58" name="TextBox 57">
            <a:extLst>
              <a:ext uri="{FF2B5EF4-FFF2-40B4-BE49-F238E27FC236}">
                <a16:creationId xmlns:a16="http://schemas.microsoft.com/office/drawing/2014/main" id="{5A025677-139A-404B-AA0D-B6725EA4D045}"/>
              </a:ext>
            </a:extLst>
          </p:cNvPr>
          <p:cNvSpPr txBox="1"/>
          <p:nvPr/>
        </p:nvSpPr>
        <p:spPr>
          <a:xfrm>
            <a:off x="9494010" y="3750100"/>
            <a:ext cx="1255437" cy="1200310"/>
          </a:xfrm>
          <a:prstGeom prst="rect">
            <a:avLst/>
          </a:prstGeom>
          <a:noFill/>
        </p:spPr>
        <p:txBody>
          <a:bodyPr wrap="none" lIns="91422" tIns="45711" rIns="91422" bIns="45711" rtlCol="0">
            <a:spAutoFit/>
          </a:bodyPr>
          <a:lstStyle/>
          <a:p>
            <a:pPr algn="ctr"/>
            <a:r>
              <a:rPr lang="en-US" sz="7200" b="1" dirty="0">
                <a:solidFill>
                  <a:schemeClr val="bg1"/>
                </a:solidFill>
                <a:latin typeface="Lato" charset="0"/>
                <a:ea typeface="Lato" charset="0"/>
                <a:cs typeface="Lato" charset="0"/>
              </a:rPr>
              <a:t>02</a:t>
            </a:r>
            <a:endParaRPr lang="id-ID" sz="7200" b="1" dirty="0">
              <a:solidFill>
                <a:schemeClr val="bg1"/>
              </a:solidFill>
              <a:latin typeface="Lato" charset="0"/>
              <a:ea typeface="Lato" charset="0"/>
              <a:cs typeface="Lato" charset="0"/>
            </a:endParaRPr>
          </a:p>
        </p:txBody>
      </p:sp>
      <p:sp>
        <p:nvSpPr>
          <p:cNvPr id="59" name="Subtitle 2">
            <a:extLst>
              <a:ext uri="{FF2B5EF4-FFF2-40B4-BE49-F238E27FC236}">
                <a16:creationId xmlns:a16="http://schemas.microsoft.com/office/drawing/2014/main" id="{A455935D-7000-4E32-8FE7-D54A59561930}"/>
              </a:ext>
            </a:extLst>
          </p:cNvPr>
          <p:cNvSpPr txBox="1">
            <a:spLocks/>
          </p:cNvSpPr>
          <p:nvPr/>
        </p:nvSpPr>
        <p:spPr>
          <a:xfrm>
            <a:off x="10931288" y="4021356"/>
            <a:ext cx="4371376" cy="693337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40"/>
              </a:lnSpc>
            </a:pPr>
            <a:r>
              <a:rPr lang="en-US" sz="2000" b="1" dirty="0">
                <a:solidFill>
                  <a:schemeClr val="tx1"/>
                </a:solidFill>
                <a:latin typeface="Lato Light" charset="0"/>
                <a:ea typeface="Lato Light" charset="0"/>
                <a:cs typeface="Lato Light" charset="0"/>
              </a:rPr>
              <a:t>Module 4: Databases – Amazon DynamoDB and Amazon RDS</a:t>
            </a:r>
          </a:p>
          <a:p>
            <a:pPr algn="l">
              <a:lnSpc>
                <a:spcPts val="3640"/>
              </a:lnSpc>
            </a:pPr>
            <a:r>
              <a:rPr lang="en-US" sz="2000" b="1" dirty="0">
                <a:solidFill>
                  <a:schemeClr val="tx1"/>
                </a:solidFill>
                <a:latin typeface="Lato Light" charset="0"/>
                <a:ea typeface="Lato Light" charset="0"/>
                <a:cs typeface="Lato Light" charset="0"/>
              </a:rPr>
              <a:t>Lab 2: Build your database server and interact with it</a:t>
            </a:r>
          </a:p>
          <a:p>
            <a:pPr algn="l">
              <a:lnSpc>
                <a:spcPts val="3640"/>
              </a:lnSpc>
            </a:pPr>
            <a:r>
              <a:rPr lang="en-US" sz="2000" b="1" dirty="0">
                <a:solidFill>
                  <a:schemeClr val="tx1"/>
                </a:solidFill>
                <a:latin typeface="Lato Light" charset="0"/>
                <a:ea typeface="Lato Light" charset="0"/>
                <a:cs typeface="Lato Light" charset="0"/>
              </a:rPr>
              <a:t>Module 5: AWS Elasticity and Management Tools – Auto Scaling, Elastic Load Balancing, Amazon CloudWatch, and AWS Trusted Advisor</a:t>
            </a:r>
          </a:p>
          <a:p>
            <a:pPr algn="l">
              <a:lnSpc>
                <a:spcPts val="3640"/>
              </a:lnSpc>
            </a:pPr>
            <a:r>
              <a:rPr lang="en-US" sz="2000" b="1" dirty="0">
                <a:solidFill>
                  <a:schemeClr val="tx1"/>
                </a:solidFill>
                <a:latin typeface="Lato Light" charset="0"/>
                <a:ea typeface="Lato Light" charset="0"/>
                <a:cs typeface="Lato Light" charset="0"/>
              </a:rPr>
              <a:t>Lab 3: Scale and load balance your application and monitor activity</a:t>
            </a:r>
          </a:p>
          <a:p>
            <a:pPr algn="l">
              <a:lnSpc>
                <a:spcPts val="3640"/>
              </a:lnSpc>
            </a:pPr>
            <a:r>
              <a:rPr lang="en-US" sz="2000" b="1" dirty="0">
                <a:solidFill>
                  <a:schemeClr val="tx1"/>
                </a:solidFill>
                <a:latin typeface="Lato Light" charset="0"/>
                <a:ea typeface="Lato Light" charset="0"/>
                <a:cs typeface="Lato Light" charset="0"/>
              </a:rPr>
              <a:t>Module 6: Course Wrap-Up</a:t>
            </a:r>
          </a:p>
          <a:p>
            <a:pPr algn="l">
              <a:lnSpc>
                <a:spcPts val="3640"/>
              </a:lnSpc>
            </a:pPr>
            <a:r>
              <a:rPr lang="en-US" sz="2000" b="1" dirty="0">
                <a:solidFill>
                  <a:schemeClr val="tx1"/>
                </a:solidFill>
                <a:latin typeface="Lato Light" charset="0"/>
                <a:ea typeface="Lato Light" charset="0"/>
                <a:cs typeface="Lato Light" charset="0"/>
              </a:rPr>
              <a:t>Module 7: Course Appendix</a:t>
            </a:r>
          </a:p>
        </p:txBody>
      </p:sp>
    </p:spTree>
    <p:extLst>
      <p:ext uri="{BB962C8B-B14F-4D97-AF65-F5344CB8AC3E}">
        <p14:creationId xmlns:p14="http://schemas.microsoft.com/office/powerpoint/2010/main" val="403591435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5402738" y="58801"/>
            <a:ext cx="1357220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AWS </a:t>
            </a:r>
            <a:r>
              <a:rPr lang="es-ES" sz="8800" b="1" dirty="0" err="1">
                <a:solidFill>
                  <a:schemeClr val="tx2"/>
                </a:solidFill>
                <a:latin typeface="Lato" charset="0"/>
                <a:ea typeface="Lato" charset="0"/>
                <a:cs typeface="Lato" charset="0"/>
              </a:rPr>
              <a:t>Academy</a:t>
            </a:r>
            <a:endParaRPr lang="es-ES" sz="8800" b="1" dirty="0">
              <a:solidFill>
                <a:schemeClr val="tx2"/>
              </a:solidFill>
              <a:latin typeface="Lato" charset="0"/>
              <a:ea typeface="Lato" charset="0"/>
              <a:cs typeface="Lato" charset="0"/>
            </a:endParaRP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000691" y="1224292"/>
            <a:ext cx="10417537"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¿Te interesa lo que te he contado hasta ahora?</a:t>
            </a:r>
            <a:endParaRPr lang="es-ES" sz="3600" b="1" dirty="0">
              <a:solidFill>
                <a:schemeClr val="accent1"/>
              </a:solidFill>
              <a:latin typeface="Lato Light"/>
              <a:cs typeface="Lato Light"/>
            </a:endParaRPr>
          </a:p>
        </p:txBody>
      </p:sp>
      <p:sp>
        <p:nvSpPr>
          <p:cNvPr id="8" name="Freeform 143">
            <a:extLst>
              <a:ext uri="{FF2B5EF4-FFF2-40B4-BE49-F238E27FC236}">
                <a16:creationId xmlns:a16="http://schemas.microsoft.com/office/drawing/2014/main" id="{BBB1303E-5E31-4D26-9BE4-9AC6E6312C26}"/>
              </a:ext>
            </a:extLst>
          </p:cNvPr>
          <p:cNvSpPr>
            <a:spLocks noChangeArrowheads="1"/>
          </p:cNvSpPr>
          <p:nvPr/>
        </p:nvSpPr>
        <p:spPr bwMode="auto">
          <a:xfrm>
            <a:off x="16197114" y="3461685"/>
            <a:ext cx="6469210" cy="792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9" name="Freeform 144">
            <a:extLst>
              <a:ext uri="{FF2B5EF4-FFF2-40B4-BE49-F238E27FC236}">
                <a16:creationId xmlns:a16="http://schemas.microsoft.com/office/drawing/2014/main" id="{E41357E3-E48B-4FB0-BD32-5B5C5C163FAE}"/>
              </a:ext>
            </a:extLst>
          </p:cNvPr>
          <p:cNvSpPr>
            <a:spLocks noChangeArrowheads="1"/>
          </p:cNvSpPr>
          <p:nvPr/>
        </p:nvSpPr>
        <p:spPr bwMode="auto">
          <a:xfrm>
            <a:off x="16677908" y="3336098"/>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15" name="Freeform 145">
            <a:extLst>
              <a:ext uri="{FF2B5EF4-FFF2-40B4-BE49-F238E27FC236}">
                <a16:creationId xmlns:a16="http://schemas.microsoft.com/office/drawing/2014/main" id="{327EFA82-5C20-4D6D-960B-C1AAF4892326}"/>
              </a:ext>
            </a:extLst>
          </p:cNvPr>
          <p:cNvSpPr>
            <a:spLocks noChangeArrowheads="1"/>
          </p:cNvSpPr>
          <p:nvPr/>
        </p:nvSpPr>
        <p:spPr bwMode="auto">
          <a:xfrm flipH="1">
            <a:off x="16548407" y="3336098"/>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1">
              <a:lumMod val="75000"/>
            </a:schemeClr>
          </a:solidFill>
          <a:ln>
            <a:noFill/>
          </a:ln>
          <a:effectLst/>
        </p:spPr>
        <p:txBody>
          <a:bodyPr wrap="none" anchor="ctr"/>
          <a:lstStyle/>
          <a:p>
            <a:endParaRPr lang="en-US" sz="6000"/>
          </a:p>
        </p:txBody>
      </p:sp>
      <p:sp>
        <p:nvSpPr>
          <p:cNvPr id="16" name="Freeform 146">
            <a:extLst>
              <a:ext uri="{FF2B5EF4-FFF2-40B4-BE49-F238E27FC236}">
                <a16:creationId xmlns:a16="http://schemas.microsoft.com/office/drawing/2014/main" id="{A30EF968-F154-4BBE-9B91-2AF24045D213}"/>
              </a:ext>
            </a:extLst>
          </p:cNvPr>
          <p:cNvSpPr>
            <a:spLocks noChangeArrowheads="1"/>
          </p:cNvSpPr>
          <p:nvPr/>
        </p:nvSpPr>
        <p:spPr bwMode="auto">
          <a:xfrm>
            <a:off x="22666324" y="3465961"/>
            <a:ext cx="234846" cy="792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1"/>
          </a:solidFill>
          <a:ln>
            <a:noFill/>
          </a:ln>
          <a:effectLst/>
        </p:spPr>
        <p:txBody>
          <a:bodyPr wrap="none" anchor="ctr"/>
          <a:lstStyle/>
          <a:p>
            <a:endParaRPr lang="en-US" sz="6000"/>
          </a:p>
        </p:txBody>
      </p:sp>
      <p:sp>
        <p:nvSpPr>
          <p:cNvPr id="17" name="TextBox 16">
            <a:extLst>
              <a:ext uri="{FF2B5EF4-FFF2-40B4-BE49-F238E27FC236}">
                <a16:creationId xmlns:a16="http://schemas.microsoft.com/office/drawing/2014/main" id="{5A0DB3C3-9668-4678-AA01-A911EDB5BB1B}"/>
              </a:ext>
            </a:extLst>
          </p:cNvPr>
          <p:cNvSpPr txBox="1"/>
          <p:nvPr/>
        </p:nvSpPr>
        <p:spPr>
          <a:xfrm>
            <a:off x="16784305" y="3481961"/>
            <a:ext cx="1408655" cy="400110"/>
          </a:xfrm>
          <a:prstGeom prst="rect">
            <a:avLst/>
          </a:prstGeom>
          <a:noFill/>
        </p:spPr>
        <p:txBody>
          <a:bodyPr wrap="none" rtlCol="0" anchor="ctr" anchorCtr="0">
            <a:spAutoFit/>
          </a:bodyPr>
          <a:lstStyle/>
          <a:p>
            <a:pPr algn="ctr"/>
            <a:r>
              <a:rPr lang="en-US" sz="2000" b="1" dirty="0">
                <a:solidFill>
                  <a:schemeClr val="bg1"/>
                </a:solidFill>
                <a:latin typeface="Lato Black" charset="0"/>
                <a:ea typeface="Lato Black" charset="0"/>
                <a:cs typeface="Lato Black" charset="0"/>
              </a:rPr>
              <a:t>JORNADA</a:t>
            </a:r>
          </a:p>
        </p:txBody>
      </p:sp>
      <p:sp>
        <p:nvSpPr>
          <p:cNvPr id="18" name="TextBox 17">
            <a:extLst>
              <a:ext uri="{FF2B5EF4-FFF2-40B4-BE49-F238E27FC236}">
                <a16:creationId xmlns:a16="http://schemas.microsoft.com/office/drawing/2014/main" id="{2B3D7877-B134-44BC-9F9F-16BDF5259738}"/>
              </a:ext>
            </a:extLst>
          </p:cNvPr>
          <p:cNvSpPr txBox="1"/>
          <p:nvPr/>
        </p:nvSpPr>
        <p:spPr>
          <a:xfrm>
            <a:off x="16857669" y="3745089"/>
            <a:ext cx="1255437" cy="1200310"/>
          </a:xfrm>
          <a:prstGeom prst="rect">
            <a:avLst/>
          </a:prstGeom>
          <a:noFill/>
        </p:spPr>
        <p:txBody>
          <a:bodyPr wrap="none" lIns="91422" tIns="45711" rIns="91422" bIns="45711" rtlCol="0">
            <a:spAutoFit/>
          </a:bodyPr>
          <a:lstStyle/>
          <a:p>
            <a:pPr algn="ctr"/>
            <a:r>
              <a:rPr lang="en-US" sz="7200" b="1" dirty="0">
                <a:solidFill>
                  <a:schemeClr val="bg1"/>
                </a:solidFill>
                <a:latin typeface="Lato" charset="0"/>
                <a:ea typeface="Lato" charset="0"/>
                <a:cs typeface="Lato" charset="0"/>
              </a:rPr>
              <a:t>06</a:t>
            </a:r>
            <a:endParaRPr lang="id-ID" sz="7200" b="1" dirty="0">
              <a:solidFill>
                <a:schemeClr val="bg1"/>
              </a:solidFill>
              <a:latin typeface="Lato" charset="0"/>
              <a:ea typeface="Lato" charset="0"/>
              <a:cs typeface="Lato" charset="0"/>
            </a:endParaRPr>
          </a:p>
        </p:txBody>
      </p:sp>
      <p:sp>
        <p:nvSpPr>
          <p:cNvPr id="19" name="Subtitle 2">
            <a:extLst>
              <a:ext uri="{FF2B5EF4-FFF2-40B4-BE49-F238E27FC236}">
                <a16:creationId xmlns:a16="http://schemas.microsoft.com/office/drawing/2014/main" id="{37142F90-A80B-44A4-9EE2-01FAAAE089E6}"/>
              </a:ext>
            </a:extLst>
          </p:cNvPr>
          <p:cNvSpPr txBox="1">
            <a:spLocks/>
          </p:cNvSpPr>
          <p:nvPr/>
        </p:nvSpPr>
        <p:spPr>
          <a:xfrm>
            <a:off x="18294947" y="4016345"/>
            <a:ext cx="4371376" cy="265528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40"/>
              </a:lnSpc>
            </a:pPr>
            <a:r>
              <a:rPr lang="en-US" sz="2000" b="1" dirty="0">
                <a:solidFill>
                  <a:schemeClr val="tx1"/>
                </a:solidFill>
                <a:latin typeface="Lato Light" charset="0"/>
                <a:ea typeface="Lato Light" charset="0"/>
                <a:cs typeface="Lato Light" charset="0"/>
              </a:rPr>
              <a:t>LAB 3: Using Auto Scaling with Lambda </a:t>
            </a:r>
          </a:p>
          <a:p>
            <a:pPr algn="l">
              <a:lnSpc>
                <a:spcPts val="3640"/>
              </a:lnSpc>
            </a:pPr>
            <a:r>
              <a:rPr lang="en-US" sz="2000" b="1" dirty="0">
                <a:solidFill>
                  <a:schemeClr val="tx1"/>
                </a:solidFill>
                <a:latin typeface="Lato Light" charset="0"/>
                <a:ea typeface="Lato Light" charset="0"/>
                <a:cs typeface="Lato Light" charset="0"/>
              </a:rPr>
              <a:t>Automating </a:t>
            </a:r>
          </a:p>
          <a:p>
            <a:pPr algn="l">
              <a:lnSpc>
                <a:spcPts val="3640"/>
              </a:lnSpc>
            </a:pPr>
            <a:r>
              <a:rPr lang="en-US" sz="2000" b="1" dirty="0">
                <a:solidFill>
                  <a:schemeClr val="tx1"/>
                </a:solidFill>
                <a:latin typeface="Lato Light" charset="0"/>
                <a:ea typeface="Lato Light" charset="0"/>
                <a:cs typeface="Lato Light" charset="0"/>
              </a:rPr>
              <a:t>Decoupling </a:t>
            </a:r>
          </a:p>
          <a:p>
            <a:pPr algn="l">
              <a:lnSpc>
                <a:spcPts val="3640"/>
              </a:lnSpc>
            </a:pPr>
            <a:r>
              <a:rPr lang="en-US" sz="2000" b="1" dirty="0">
                <a:solidFill>
                  <a:schemeClr val="tx1"/>
                </a:solidFill>
                <a:latin typeface="Lato Light" charset="0"/>
                <a:ea typeface="Lato Light" charset="0"/>
                <a:cs typeface="Lato Light" charset="0"/>
              </a:rPr>
              <a:t>Web-Scale Storage</a:t>
            </a:r>
          </a:p>
        </p:txBody>
      </p:sp>
      <p:sp>
        <p:nvSpPr>
          <p:cNvPr id="21" name="Freeform 143">
            <a:extLst>
              <a:ext uri="{FF2B5EF4-FFF2-40B4-BE49-F238E27FC236}">
                <a16:creationId xmlns:a16="http://schemas.microsoft.com/office/drawing/2014/main" id="{1F85A999-7BC2-4993-B242-044C02703F95}"/>
              </a:ext>
            </a:extLst>
          </p:cNvPr>
          <p:cNvSpPr>
            <a:spLocks noChangeArrowheads="1"/>
          </p:cNvSpPr>
          <p:nvPr/>
        </p:nvSpPr>
        <p:spPr bwMode="auto">
          <a:xfrm>
            <a:off x="1469794" y="3461685"/>
            <a:ext cx="6469210" cy="792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22" name="Freeform 144">
            <a:extLst>
              <a:ext uri="{FF2B5EF4-FFF2-40B4-BE49-F238E27FC236}">
                <a16:creationId xmlns:a16="http://schemas.microsoft.com/office/drawing/2014/main" id="{37F642AB-BF50-419A-8206-F1EB11C51B70}"/>
              </a:ext>
            </a:extLst>
          </p:cNvPr>
          <p:cNvSpPr>
            <a:spLocks noChangeArrowheads="1"/>
          </p:cNvSpPr>
          <p:nvPr/>
        </p:nvSpPr>
        <p:spPr bwMode="auto">
          <a:xfrm>
            <a:off x="1950588" y="3336098"/>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4"/>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23" name="Freeform 145">
            <a:extLst>
              <a:ext uri="{FF2B5EF4-FFF2-40B4-BE49-F238E27FC236}">
                <a16:creationId xmlns:a16="http://schemas.microsoft.com/office/drawing/2014/main" id="{E2E67A5B-4120-4D9B-A904-41E0140836B2}"/>
              </a:ext>
            </a:extLst>
          </p:cNvPr>
          <p:cNvSpPr>
            <a:spLocks noChangeArrowheads="1"/>
          </p:cNvSpPr>
          <p:nvPr/>
        </p:nvSpPr>
        <p:spPr bwMode="auto">
          <a:xfrm flipH="1">
            <a:off x="1821087" y="3336098"/>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4">
              <a:lumMod val="75000"/>
            </a:schemeClr>
          </a:solidFill>
          <a:ln>
            <a:noFill/>
          </a:ln>
          <a:effectLst/>
        </p:spPr>
        <p:txBody>
          <a:bodyPr wrap="none" anchor="ctr"/>
          <a:lstStyle/>
          <a:p>
            <a:endParaRPr lang="en-US" sz="6000"/>
          </a:p>
        </p:txBody>
      </p:sp>
      <p:sp>
        <p:nvSpPr>
          <p:cNvPr id="24" name="Freeform 146">
            <a:extLst>
              <a:ext uri="{FF2B5EF4-FFF2-40B4-BE49-F238E27FC236}">
                <a16:creationId xmlns:a16="http://schemas.microsoft.com/office/drawing/2014/main" id="{99EF3F41-CEE5-4A1A-AC5A-0359CDD2B65D}"/>
              </a:ext>
            </a:extLst>
          </p:cNvPr>
          <p:cNvSpPr>
            <a:spLocks noChangeArrowheads="1"/>
          </p:cNvSpPr>
          <p:nvPr/>
        </p:nvSpPr>
        <p:spPr bwMode="auto">
          <a:xfrm>
            <a:off x="7939004" y="3465961"/>
            <a:ext cx="234846" cy="792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4"/>
          </a:solidFill>
          <a:ln>
            <a:noFill/>
          </a:ln>
          <a:effectLst/>
        </p:spPr>
        <p:txBody>
          <a:bodyPr wrap="none" anchor="ctr"/>
          <a:lstStyle/>
          <a:p>
            <a:endParaRPr lang="en-US" sz="6000"/>
          </a:p>
        </p:txBody>
      </p:sp>
      <p:sp>
        <p:nvSpPr>
          <p:cNvPr id="25" name="TextBox 24">
            <a:extLst>
              <a:ext uri="{FF2B5EF4-FFF2-40B4-BE49-F238E27FC236}">
                <a16:creationId xmlns:a16="http://schemas.microsoft.com/office/drawing/2014/main" id="{F35B41BD-7DD5-4B8B-9396-EF00CFDABFFE}"/>
              </a:ext>
            </a:extLst>
          </p:cNvPr>
          <p:cNvSpPr txBox="1"/>
          <p:nvPr/>
        </p:nvSpPr>
        <p:spPr>
          <a:xfrm>
            <a:off x="2056985" y="3481961"/>
            <a:ext cx="1408655" cy="400110"/>
          </a:xfrm>
          <a:prstGeom prst="rect">
            <a:avLst/>
          </a:prstGeom>
          <a:noFill/>
        </p:spPr>
        <p:txBody>
          <a:bodyPr wrap="none" rtlCol="0" anchor="ctr" anchorCtr="0">
            <a:spAutoFit/>
          </a:bodyPr>
          <a:lstStyle/>
          <a:p>
            <a:pPr algn="ctr"/>
            <a:r>
              <a:rPr lang="en-US" sz="2000" b="1" dirty="0">
                <a:solidFill>
                  <a:schemeClr val="bg1"/>
                </a:solidFill>
                <a:latin typeface="Lato Black" charset="0"/>
                <a:ea typeface="Lato Black" charset="0"/>
                <a:cs typeface="Lato Black" charset="0"/>
              </a:rPr>
              <a:t>JORNADA</a:t>
            </a:r>
          </a:p>
        </p:txBody>
      </p:sp>
      <p:sp>
        <p:nvSpPr>
          <p:cNvPr id="26" name="TextBox 25">
            <a:extLst>
              <a:ext uri="{FF2B5EF4-FFF2-40B4-BE49-F238E27FC236}">
                <a16:creationId xmlns:a16="http://schemas.microsoft.com/office/drawing/2014/main" id="{5750BE72-6EC7-49C1-B2D1-5EF5DAA08616}"/>
              </a:ext>
            </a:extLst>
          </p:cNvPr>
          <p:cNvSpPr txBox="1"/>
          <p:nvPr/>
        </p:nvSpPr>
        <p:spPr>
          <a:xfrm>
            <a:off x="2130349" y="3745089"/>
            <a:ext cx="1255437" cy="1200310"/>
          </a:xfrm>
          <a:prstGeom prst="rect">
            <a:avLst/>
          </a:prstGeom>
          <a:noFill/>
        </p:spPr>
        <p:txBody>
          <a:bodyPr wrap="none" lIns="91422" tIns="45711" rIns="91422" bIns="45711" rtlCol="0">
            <a:spAutoFit/>
          </a:bodyPr>
          <a:lstStyle/>
          <a:p>
            <a:pPr algn="ctr"/>
            <a:r>
              <a:rPr lang="en-US" sz="7200" b="1" dirty="0">
                <a:solidFill>
                  <a:schemeClr val="bg1"/>
                </a:solidFill>
                <a:latin typeface="Lato" charset="0"/>
                <a:ea typeface="Lato" charset="0"/>
                <a:cs typeface="Lato" charset="0"/>
              </a:rPr>
              <a:t>04</a:t>
            </a:r>
            <a:endParaRPr lang="id-ID" sz="7200" b="1" dirty="0">
              <a:solidFill>
                <a:schemeClr val="bg1"/>
              </a:solidFill>
              <a:latin typeface="Lato" charset="0"/>
              <a:ea typeface="Lato" charset="0"/>
              <a:cs typeface="Lato" charset="0"/>
            </a:endParaRPr>
          </a:p>
        </p:txBody>
      </p:sp>
      <p:sp>
        <p:nvSpPr>
          <p:cNvPr id="27" name="Subtitle 2">
            <a:extLst>
              <a:ext uri="{FF2B5EF4-FFF2-40B4-BE49-F238E27FC236}">
                <a16:creationId xmlns:a16="http://schemas.microsoft.com/office/drawing/2014/main" id="{B44CE071-7C9B-4A48-8943-510D87C72E01}"/>
              </a:ext>
            </a:extLst>
          </p:cNvPr>
          <p:cNvSpPr txBox="1">
            <a:spLocks/>
          </p:cNvSpPr>
          <p:nvPr/>
        </p:nvSpPr>
        <p:spPr>
          <a:xfrm>
            <a:off x="3567627" y="4016345"/>
            <a:ext cx="4371376" cy="213206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40"/>
              </a:lnSpc>
            </a:pPr>
            <a:r>
              <a:rPr lang="en-US" sz="2000" b="1" dirty="0">
                <a:solidFill>
                  <a:schemeClr val="tx1"/>
                </a:solidFill>
                <a:latin typeface="Lato Light" charset="0"/>
                <a:ea typeface="Lato Light" charset="0"/>
                <a:cs typeface="Lato Light" charset="0"/>
              </a:rPr>
              <a:t>LAB 1: Deploying a Simple Web App </a:t>
            </a:r>
          </a:p>
          <a:p>
            <a:pPr algn="l">
              <a:lnSpc>
                <a:spcPts val="3640"/>
              </a:lnSpc>
            </a:pPr>
            <a:r>
              <a:rPr lang="en-US" sz="2000" b="1" dirty="0">
                <a:solidFill>
                  <a:schemeClr val="tx1"/>
                </a:solidFill>
                <a:latin typeface="Lato Light" charset="0"/>
                <a:ea typeface="Lato Light" charset="0"/>
                <a:cs typeface="Lato Light" charset="0"/>
              </a:rPr>
              <a:t>Designing your Environment </a:t>
            </a:r>
          </a:p>
          <a:p>
            <a:pPr algn="l">
              <a:lnSpc>
                <a:spcPts val="3640"/>
              </a:lnSpc>
            </a:pPr>
            <a:r>
              <a:rPr lang="en-US" sz="2000" b="1" dirty="0">
                <a:solidFill>
                  <a:schemeClr val="tx1"/>
                </a:solidFill>
                <a:latin typeface="Lato Light" charset="0"/>
                <a:ea typeface="Lato Light" charset="0"/>
                <a:cs typeface="Lato Light" charset="0"/>
              </a:rPr>
              <a:t>Making your Environment HA </a:t>
            </a:r>
          </a:p>
        </p:txBody>
      </p:sp>
      <p:sp>
        <p:nvSpPr>
          <p:cNvPr id="29" name="Freeform 143">
            <a:extLst>
              <a:ext uri="{FF2B5EF4-FFF2-40B4-BE49-F238E27FC236}">
                <a16:creationId xmlns:a16="http://schemas.microsoft.com/office/drawing/2014/main" id="{5429C35E-2CBE-4B42-999E-4BC62BED605A}"/>
              </a:ext>
            </a:extLst>
          </p:cNvPr>
          <p:cNvSpPr>
            <a:spLocks noChangeArrowheads="1"/>
          </p:cNvSpPr>
          <p:nvPr/>
        </p:nvSpPr>
        <p:spPr bwMode="auto">
          <a:xfrm>
            <a:off x="8833454" y="3461685"/>
            <a:ext cx="6469210" cy="792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30" name="Freeform 144">
            <a:extLst>
              <a:ext uri="{FF2B5EF4-FFF2-40B4-BE49-F238E27FC236}">
                <a16:creationId xmlns:a16="http://schemas.microsoft.com/office/drawing/2014/main" id="{29D9F41D-E27C-4E06-8885-28242548847F}"/>
              </a:ext>
            </a:extLst>
          </p:cNvPr>
          <p:cNvSpPr>
            <a:spLocks noChangeArrowheads="1"/>
          </p:cNvSpPr>
          <p:nvPr/>
        </p:nvSpPr>
        <p:spPr bwMode="auto">
          <a:xfrm>
            <a:off x="9314248" y="3336098"/>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5"/>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31" name="Freeform 145">
            <a:extLst>
              <a:ext uri="{FF2B5EF4-FFF2-40B4-BE49-F238E27FC236}">
                <a16:creationId xmlns:a16="http://schemas.microsoft.com/office/drawing/2014/main" id="{E02F8852-2271-4C4A-A637-E59809BD7445}"/>
              </a:ext>
            </a:extLst>
          </p:cNvPr>
          <p:cNvSpPr>
            <a:spLocks noChangeArrowheads="1"/>
          </p:cNvSpPr>
          <p:nvPr/>
        </p:nvSpPr>
        <p:spPr bwMode="auto">
          <a:xfrm flipH="1">
            <a:off x="9184747" y="3336098"/>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5">
              <a:lumMod val="75000"/>
            </a:schemeClr>
          </a:solidFill>
          <a:ln>
            <a:noFill/>
          </a:ln>
          <a:effectLst/>
        </p:spPr>
        <p:txBody>
          <a:bodyPr wrap="none" anchor="ctr"/>
          <a:lstStyle/>
          <a:p>
            <a:endParaRPr lang="en-US" sz="6000"/>
          </a:p>
        </p:txBody>
      </p:sp>
      <p:sp>
        <p:nvSpPr>
          <p:cNvPr id="32" name="Freeform 146">
            <a:extLst>
              <a:ext uri="{FF2B5EF4-FFF2-40B4-BE49-F238E27FC236}">
                <a16:creationId xmlns:a16="http://schemas.microsoft.com/office/drawing/2014/main" id="{87337C13-8586-4975-81E3-9C3E7962BCD8}"/>
              </a:ext>
            </a:extLst>
          </p:cNvPr>
          <p:cNvSpPr>
            <a:spLocks noChangeArrowheads="1"/>
          </p:cNvSpPr>
          <p:nvPr/>
        </p:nvSpPr>
        <p:spPr bwMode="auto">
          <a:xfrm>
            <a:off x="15302664" y="3465961"/>
            <a:ext cx="234846" cy="792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5"/>
          </a:solidFill>
          <a:ln>
            <a:noFill/>
          </a:ln>
          <a:effectLst/>
        </p:spPr>
        <p:txBody>
          <a:bodyPr wrap="none" anchor="ctr"/>
          <a:lstStyle/>
          <a:p>
            <a:endParaRPr lang="en-US" sz="6000"/>
          </a:p>
        </p:txBody>
      </p:sp>
      <p:sp>
        <p:nvSpPr>
          <p:cNvPr id="33" name="TextBox 32">
            <a:extLst>
              <a:ext uri="{FF2B5EF4-FFF2-40B4-BE49-F238E27FC236}">
                <a16:creationId xmlns:a16="http://schemas.microsoft.com/office/drawing/2014/main" id="{53BDE43B-080B-4A28-B141-F9F06CAB396F}"/>
              </a:ext>
            </a:extLst>
          </p:cNvPr>
          <p:cNvSpPr txBox="1"/>
          <p:nvPr/>
        </p:nvSpPr>
        <p:spPr>
          <a:xfrm>
            <a:off x="9420645" y="3481961"/>
            <a:ext cx="1408655" cy="400110"/>
          </a:xfrm>
          <a:prstGeom prst="rect">
            <a:avLst/>
          </a:prstGeom>
          <a:noFill/>
        </p:spPr>
        <p:txBody>
          <a:bodyPr wrap="none" rtlCol="0" anchor="ctr" anchorCtr="0">
            <a:spAutoFit/>
          </a:bodyPr>
          <a:lstStyle/>
          <a:p>
            <a:pPr algn="ctr"/>
            <a:r>
              <a:rPr lang="en-US" sz="2000" b="1" dirty="0">
                <a:solidFill>
                  <a:schemeClr val="bg1"/>
                </a:solidFill>
                <a:latin typeface="Lato Black" charset="0"/>
                <a:ea typeface="Lato Black" charset="0"/>
                <a:cs typeface="Lato Black" charset="0"/>
              </a:rPr>
              <a:t>JORNADA</a:t>
            </a:r>
          </a:p>
        </p:txBody>
      </p:sp>
      <p:sp>
        <p:nvSpPr>
          <p:cNvPr id="34" name="TextBox 33">
            <a:extLst>
              <a:ext uri="{FF2B5EF4-FFF2-40B4-BE49-F238E27FC236}">
                <a16:creationId xmlns:a16="http://schemas.microsoft.com/office/drawing/2014/main" id="{68351189-4DAD-4740-9DA1-DDAFC82090CE}"/>
              </a:ext>
            </a:extLst>
          </p:cNvPr>
          <p:cNvSpPr txBox="1"/>
          <p:nvPr/>
        </p:nvSpPr>
        <p:spPr>
          <a:xfrm>
            <a:off x="9494009" y="3745089"/>
            <a:ext cx="1255437" cy="1200310"/>
          </a:xfrm>
          <a:prstGeom prst="rect">
            <a:avLst/>
          </a:prstGeom>
          <a:noFill/>
        </p:spPr>
        <p:txBody>
          <a:bodyPr wrap="none" lIns="91422" tIns="45711" rIns="91422" bIns="45711" rtlCol="0">
            <a:spAutoFit/>
          </a:bodyPr>
          <a:lstStyle/>
          <a:p>
            <a:pPr algn="ctr"/>
            <a:r>
              <a:rPr lang="en-US" sz="7200" b="1" dirty="0">
                <a:solidFill>
                  <a:schemeClr val="bg1"/>
                </a:solidFill>
                <a:latin typeface="Lato" charset="0"/>
                <a:ea typeface="Lato" charset="0"/>
                <a:cs typeface="Lato" charset="0"/>
              </a:rPr>
              <a:t>05</a:t>
            </a:r>
            <a:endParaRPr lang="id-ID" sz="7200" b="1" dirty="0">
              <a:solidFill>
                <a:schemeClr val="bg1"/>
              </a:solidFill>
              <a:latin typeface="Lato" charset="0"/>
              <a:ea typeface="Lato" charset="0"/>
              <a:cs typeface="Lato" charset="0"/>
            </a:endParaRPr>
          </a:p>
        </p:txBody>
      </p:sp>
      <p:sp>
        <p:nvSpPr>
          <p:cNvPr id="35" name="Subtitle 2">
            <a:extLst>
              <a:ext uri="{FF2B5EF4-FFF2-40B4-BE49-F238E27FC236}">
                <a16:creationId xmlns:a16="http://schemas.microsoft.com/office/drawing/2014/main" id="{26E69F1F-5ACD-4CB7-9955-515645B3F86A}"/>
              </a:ext>
            </a:extLst>
          </p:cNvPr>
          <p:cNvSpPr txBox="1">
            <a:spLocks/>
          </p:cNvSpPr>
          <p:nvPr/>
        </p:nvSpPr>
        <p:spPr>
          <a:xfrm>
            <a:off x="10931287" y="4016345"/>
            <a:ext cx="4371376" cy="357861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40"/>
              </a:lnSpc>
            </a:pPr>
            <a:r>
              <a:rPr lang="en-US" sz="2000" b="1" dirty="0">
                <a:solidFill>
                  <a:schemeClr val="tx1"/>
                </a:solidFill>
                <a:latin typeface="Lato Light" charset="0"/>
                <a:ea typeface="Lato Light" charset="0"/>
                <a:cs typeface="Lato Light" charset="0"/>
              </a:rPr>
              <a:t>Accenture Meeting Point: Kit del </a:t>
            </a:r>
            <a:r>
              <a:rPr lang="en-US" sz="2000" b="1" dirty="0" err="1">
                <a:solidFill>
                  <a:schemeClr val="tx1"/>
                </a:solidFill>
                <a:latin typeface="Lato Light" charset="0"/>
                <a:ea typeface="Lato Light" charset="0"/>
                <a:cs typeface="Lato Light" charset="0"/>
              </a:rPr>
              <a:t>buen</a:t>
            </a:r>
            <a:r>
              <a:rPr lang="en-US" sz="2000" b="1" dirty="0">
                <a:solidFill>
                  <a:schemeClr val="tx1"/>
                </a:solidFill>
                <a:latin typeface="Lato Light" charset="0"/>
                <a:ea typeface="Lato Light" charset="0"/>
                <a:cs typeface="Lato Light" charset="0"/>
              </a:rPr>
              <a:t> Consultor</a:t>
            </a:r>
          </a:p>
          <a:p>
            <a:pPr algn="l">
              <a:lnSpc>
                <a:spcPts val="3640"/>
              </a:lnSpc>
            </a:pPr>
            <a:r>
              <a:rPr lang="en-US" sz="2000" b="1" dirty="0">
                <a:solidFill>
                  <a:schemeClr val="tx1"/>
                </a:solidFill>
                <a:latin typeface="Lato Light" charset="0"/>
                <a:ea typeface="Lato Light" charset="0"/>
                <a:cs typeface="Lato Light" charset="0"/>
              </a:rPr>
              <a:t>LAB 2: Making your Environment HA</a:t>
            </a:r>
          </a:p>
          <a:p>
            <a:pPr algn="l">
              <a:lnSpc>
                <a:spcPts val="3640"/>
              </a:lnSpc>
            </a:pPr>
            <a:r>
              <a:rPr lang="en-US" sz="2000" b="1" dirty="0">
                <a:solidFill>
                  <a:schemeClr val="tx1"/>
                </a:solidFill>
                <a:latin typeface="Lato Light" charset="0"/>
                <a:ea typeface="Lato Light" charset="0"/>
                <a:cs typeface="Lato Light" charset="0"/>
              </a:rPr>
              <a:t>Group Discussion 1: Forklifting an App </a:t>
            </a:r>
          </a:p>
          <a:p>
            <a:pPr algn="l">
              <a:lnSpc>
                <a:spcPts val="3640"/>
              </a:lnSpc>
            </a:pPr>
            <a:r>
              <a:rPr lang="en-US" sz="2000" b="1" dirty="0">
                <a:solidFill>
                  <a:schemeClr val="tx1"/>
                </a:solidFill>
                <a:latin typeface="Lato Light" charset="0"/>
                <a:ea typeface="Lato Light" charset="0"/>
                <a:cs typeface="Lato Light" charset="0"/>
              </a:rPr>
              <a:t>Event-Driven Scaling </a:t>
            </a:r>
          </a:p>
        </p:txBody>
      </p:sp>
    </p:spTree>
    <p:extLst>
      <p:ext uri="{BB962C8B-B14F-4D97-AF65-F5344CB8AC3E}">
        <p14:creationId xmlns:p14="http://schemas.microsoft.com/office/powerpoint/2010/main" val="3915268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5402738" y="58801"/>
            <a:ext cx="1357220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AWS </a:t>
            </a:r>
            <a:r>
              <a:rPr lang="es-ES" sz="8800" b="1" dirty="0" err="1">
                <a:solidFill>
                  <a:schemeClr val="tx2"/>
                </a:solidFill>
                <a:latin typeface="Lato" charset="0"/>
                <a:ea typeface="Lato" charset="0"/>
                <a:cs typeface="Lato" charset="0"/>
              </a:rPr>
              <a:t>Academy</a:t>
            </a:r>
            <a:endParaRPr lang="es-ES" sz="8800" b="1" dirty="0">
              <a:solidFill>
                <a:schemeClr val="tx2"/>
              </a:solidFill>
              <a:latin typeface="Lato" charset="0"/>
              <a:ea typeface="Lato" charset="0"/>
              <a:cs typeface="Lato" charset="0"/>
            </a:endParaRP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7000691" y="1224292"/>
            <a:ext cx="10417537"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¿Te interesa lo que te he contado hasta ahora?</a:t>
            </a:r>
            <a:endParaRPr lang="es-ES" sz="3600" b="1" dirty="0">
              <a:solidFill>
                <a:schemeClr val="accent1"/>
              </a:solidFill>
              <a:latin typeface="Lato Light"/>
              <a:cs typeface="Lato Light"/>
            </a:endParaRPr>
          </a:p>
        </p:txBody>
      </p:sp>
      <p:sp>
        <p:nvSpPr>
          <p:cNvPr id="37" name="Freeform 143">
            <a:extLst>
              <a:ext uri="{FF2B5EF4-FFF2-40B4-BE49-F238E27FC236}">
                <a16:creationId xmlns:a16="http://schemas.microsoft.com/office/drawing/2014/main" id="{0C08EBE8-77FA-4D98-93AE-BAE492759ECA}"/>
              </a:ext>
            </a:extLst>
          </p:cNvPr>
          <p:cNvSpPr>
            <a:spLocks noChangeArrowheads="1"/>
          </p:cNvSpPr>
          <p:nvPr/>
        </p:nvSpPr>
        <p:spPr bwMode="auto">
          <a:xfrm>
            <a:off x="16197115" y="3466696"/>
            <a:ext cx="6469210" cy="792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38" name="Freeform 144">
            <a:extLst>
              <a:ext uri="{FF2B5EF4-FFF2-40B4-BE49-F238E27FC236}">
                <a16:creationId xmlns:a16="http://schemas.microsoft.com/office/drawing/2014/main" id="{778A1C22-6904-4D97-A987-81C7B224D07D}"/>
              </a:ext>
            </a:extLst>
          </p:cNvPr>
          <p:cNvSpPr>
            <a:spLocks noChangeArrowheads="1"/>
          </p:cNvSpPr>
          <p:nvPr/>
        </p:nvSpPr>
        <p:spPr bwMode="auto">
          <a:xfrm>
            <a:off x="16677909" y="3341109"/>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3"/>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39" name="Freeform 145">
            <a:extLst>
              <a:ext uri="{FF2B5EF4-FFF2-40B4-BE49-F238E27FC236}">
                <a16:creationId xmlns:a16="http://schemas.microsoft.com/office/drawing/2014/main" id="{8976E82C-0A3A-4B5D-8E2B-8783E421CCAC}"/>
              </a:ext>
            </a:extLst>
          </p:cNvPr>
          <p:cNvSpPr>
            <a:spLocks noChangeArrowheads="1"/>
          </p:cNvSpPr>
          <p:nvPr/>
        </p:nvSpPr>
        <p:spPr bwMode="auto">
          <a:xfrm flipH="1">
            <a:off x="16548408" y="3341109"/>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3">
              <a:lumMod val="75000"/>
            </a:schemeClr>
          </a:solidFill>
          <a:ln>
            <a:noFill/>
          </a:ln>
          <a:effectLst/>
        </p:spPr>
        <p:txBody>
          <a:bodyPr wrap="none" anchor="ctr"/>
          <a:lstStyle/>
          <a:p>
            <a:endParaRPr lang="en-US" sz="6000"/>
          </a:p>
        </p:txBody>
      </p:sp>
      <p:sp>
        <p:nvSpPr>
          <p:cNvPr id="40" name="Freeform 146">
            <a:extLst>
              <a:ext uri="{FF2B5EF4-FFF2-40B4-BE49-F238E27FC236}">
                <a16:creationId xmlns:a16="http://schemas.microsoft.com/office/drawing/2014/main" id="{E41753A5-E9C2-451F-9807-E522574C907B}"/>
              </a:ext>
            </a:extLst>
          </p:cNvPr>
          <p:cNvSpPr>
            <a:spLocks noChangeArrowheads="1"/>
          </p:cNvSpPr>
          <p:nvPr/>
        </p:nvSpPr>
        <p:spPr bwMode="auto">
          <a:xfrm>
            <a:off x="22666325" y="3470972"/>
            <a:ext cx="234846" cy="792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3"/>
          </a:solidFill>
          <a:ln>
            <a:noFill/>
          </a:ln>
          <a:effectLst/>
        </p:spPr>
        <p:txBody>
          <a:bodyPr wrap="none" anchor="ctr"/>
          <a:lstStyle/>
          <a:p>
            <a:endParaRPr lang="en-US" sz="6000"/>
          </a:p>
        </p:txBody>
      </p:sp>
      <p:sp>
        <p:nvSpPr>
          <p:cNvPr id="41" name="TextBox 40">
            <a:extLst>
              <a:ext uri="{FF2B5EF4-FFF2-40B4-BE49-F238E27FC236}">
                <a16:creationId xmlns:a16="http://schemas.microsoft.com/office/drawing/2014/main" id="{AC695121-F446-4F82-AC74-53E610381689}"/>
              </a:ext>
            </a:extLst>
          </p:cNvPr>
          <p:cNvSpPr txBox="1"/>
          <p:nvPr/>
        </p:nvSpPr>
        <p:spPr>
          <a:xfrm>
            <a:off x="16784306" y="3486972"/>
            <a:ext cx="1408655" cy="400110"/>
          </a:xfrm>
          <a:prstGeom prst="rect">
            <a:avLst/>
          </a:prstGeom>
          <a:noFill/>
        </p:spPr>
        <p:txBody>
          <a:bodyPr wrap="none" rtlCol="0" anchor="ctr" anchorCtr="0">
            <a:spAutoFit/>
          </a:bodyPr>
          <a:lstStyle/>
          <a:p>
            <a:pPr algn="ctr"/>
            <a:r>
              <a:rPr lang="en-US" sz="2000" b="1" dirty="0">
                <a:solidFill>
                  <a:schemeClr val="bg1"/>
                </a:solidFill>
                <a:latin typeface="Lato Black" charset="0"/>
                <a:ea typeface="Lato Black" charset="0"/>
                <a:cs typeface="Lato Black" charset="0"/>
              </a:rPr>
              <a:t>JORNADA</a:t>
            </a:r>
          </a:p>
        </p:txBody>
      </p:sp>
      <p:sp>
        <p:nvSpPr>
          <p:cNvPr id="42" name="TextBox 41">
            <a:extLst>
              <a:ext uri="{FF2B5EF4-FFF2-40B4-BE49-F238E27FC236}">
                <a16:creationId xmlns:a16="http://schemas.microsoft.com/office/drawing/2014/main" id="{5C959C3F-5D3E-442A-B14A-8959BDC07A12}"/>
              </a:ext>
            </a:extLst>
          </p:cNvPr>
          <p:cNvSpPr txBox="1"/>
          <p:nvPr/>
        </p:nvSpPr>
        <p:spPr>
          <a:xfrm>
            <a:off x="16862479" y="3750100"/>
            <a:ext cx="1245819" cy="1200310"/>
          </a:xfrm>
          <a:prstGeom prst="rect">
            <a:avLst/>
          </a:prstGeom>
          <a:noFill/>
        </p:spPr>
        <p:txBody>
          <a:bodyPr wrap="none" lIns="91422" tIns="45711" rIns="91422" bIns="45711" rtlCol="0">
            <a:spAutoFit/>
          </a:bodyPr>
          <a:lstStyle/>
          <a:p>
            <a:pPr algn="ctr"/>
            <a:r>
              <a:rPr lang="en-US" sz="7200" b="1" dirty="0">
                <a:solidFill>
                  <a:schemeClr val="bg1"/>
                </a:solidFill>
                <a:latin typeface="Lato" charset="0"/>
                <a:ea typeface="Lato" charset="0"/>
                <a:cs typeface="Lato" charset="0"/>
              </a:rPr>
              <a:t>09</a:t>
            </a:r>
            <a:endParaRPr lang="id-ID" sz="7200" b="1" dirty="0">
              <a:solidFill>
                <a:schemeClr val="bg1"/>
              </a:solidFill>
              <a:latin typeface="Lato" charset="0"/>
              <a:ea typeface="Lato" charset="0"/>
              <a:cs typeface="Lato" charset="0"/>
            </a:endParaRPr>
          </a:p>
        </p:txBody>
      </p:sp>
      <p:sp>
        <p:nvSpPr>
          <p:cNvPr id="43" name="Subtitle 2">
            <a:extLst>
              <a:ext uri="{FF2B5EF4-FFF2-40B4-BE49-F238E27FC236}">
                <a16:creationId xmlns:a16="http://schemas.microsoft.com/office/drawing/2014/main" id="{98F565C2-1DD1-4572-8B90-743653DEE145}"/>
              </a:ext>
            </a:extLst>
          </p:cNvPr>
          <p:cNvSpPr txBox="1">
            <a:spLocks/>
          </p:cNvSpPr>
          <p:nvPr/>
        </p:nvSpPr>
        <p:spPr>
          <a:xfrm>
            <a:off x="18294948" y="4021356"/>
            <a:ext cx="4371376" cy="311694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40"/>
              </a:lnSpc>
            </a:pPr>
            <a:r>
              <a:rPr lang="en-US" sz="2000" b="1" dirty="0">
                <a:solidFill>
                  <a:schemeClr val="tx1"/>
                </a:solidFill>
                <a:latin typeface="Lato Light" charset="0"/>
                <a:ea typeface="Lato Light" charset="0"/>
                <a:cs typeface="Lato Light" charset="0"/>
              </a:rPr>
              <a:t>Accenture Meeting Point: </a:t>
            </a:r>
            <a:r>
              <a:rPr lang="en-US" sz="2000" b="1" dirty="0" err="1">
                <a:solidFill>
                  <a:schemeClr val="tx1"/>
                </a:solidFill>
                <a:latin typeface="Lato Light" charset="0"/>
                <a:ea typeface="Lato Light" charset="0"/>
                <a:cs typeface="Lato Light" charset="0"/>
              </a:rPr>
              <a:t>Conoce</a:t>
            </a:r>
            <a:r>
              <a:rPr lang="en-US" sz="2000" b="1" dirty="0">
                <a:solidFill>
                  <a:schemeClr val="tx1"/>
                </a:solidFill>
                <a:latin typeface="Lato Light" charset="0"/>
                <a:ea typeface="Lato Light" charset="0"/>
                <a:cs typeface="Lato Light" charset="0"/>
              </a:rPr>
              <a:t> </a:t>
            </a:r>
            <a:r>
              <a:rPr lang="en-US" sz="2000" b="1" dirty="0" err="1">
                <a:solidFill>
                  <a:schemeClr val="tx1"/>
                </a:solidFill>
                <a:latin typeface="Lato Light" charset="0"/>
                <a:ea typeface="Lato Light" charset="0"/>
                <a:cs typeface="Lato Light" charset="0"/>
              </a:rPr>
              <a:t>nuestros</a:t>
            </a:r>
            <a:r>
              <a:rPr lang="en-US" sz="2000" b="1" dirty="0">
                <a:solidFill>
                  <a:schemeClr val="tx1"/>
                </a:solidFill>
                <a:latin typeface="Lato Light" charset="0"/>
                <a:ea typeface="Lato Light" charset="0"/>
                <a:cs typeface="Lato Light" charset="0"/>
              </a:rPr>
              <a:t> </a:t>
            </a:r>
            <a:r>
              <a:rPr lang="en-US" sz="2000" b="1" dirty="0" err="1">
                <a:solidFill>
                  <a:schemeClr val="tx1"/>
                </a:solidFill>
                <a:latin typeface="Lato Light" charset="0"/>
                <a:ea typeface="Lato Light" charset="0"/>
                <a:cs typeface="Lato Light" charset="0"/>
              </a:rPr>
              <a:t>proyectos</a:t>
            </a:r>
            <a:r>
              <a:rPr lang="en-US" sz="2000" b="1" dirty="0">
                <a:solidFill>
                  <a:schemeClr val="tx1"/>
                </a:solidFill>
                <a:latin typeface="Lato Light" charset="0"/>
                <a:ea typeface="Lato Light" charset="0"/>
                <a:cs typeface="Lato Light" charset="0"/>
              </a:rPr>
              <a:t>.</a:t>
            </a:r>
          </a:p>
          <a:p>
            <a:pPr algn="l">
              <a:lnSpc>
                <a:spcPts val="3640"/>
              </a:lnSpc>
            </a:pPr>
            <a:r>
              <a:rPr lang="en-US" sz="2000" b="1" dirty="0">
                <a:solidFill>
                  <a:schemeClr val="tx1"/>
                </a:solidFill>
                <a:latin typeface="Lato Light" charset="0"/>
                <a:ea typeface="Lato Light" charset="0"/>
                <a:cs typeface="Lato Light" charset="0"/>
              </a:rPr>
              <a:t>LAB 5: Route 53 Multi-region failover </a:t>
            </a:r>
          </a:p>
          <a:p>
            <a:pPr algn="l">
              <a:lnSpc>
                <a:spcPts val="3640"/>
              </a:lnSpc>
            </a:pPr>
            <a:r>
              <a:rPr lang="en-US" sz="2000" b="1" dirty="0">
                <a:solidFill>
                  <a:schemeClr val="tx1"/>
                </a:solidFill>
                <a:latin typeface="Lato Light" charset="0"/>
                <a:ea typeface="Lato Light" charset="0"/>
                <a:cs typeface="Lato Light" charset="0"/>
              </a:rPr>
              <a:t>WA – Performance </a:t>
            </a:r>
          </a:p>
          <a:p>
            <a:pPr algn="l">
              <a:lnSpc>
                <a:spcPts val="3640"/>
              </a:lnSpc>
            </a:pPr>
            <a:r>
              <a:rPr lang="en-US" sz="2000" b="1" dirty="0">
                <a:solidFill>
                  <a:schemeClr val="tx1"/>
                </a:solidFill>
                <a:latin typeface="Lato Light" charset="0"/>
                <a:ea typeface="Lato Light" charset="0"/>
                <a:cs typeface="Lato Light" charset="0"/>
              </a:rPr>
              <a:t>WA – Cost </a:t>
            </a:r>
          </a:p>
        </p:txBody>
      </p:sp>
      <p:sp>
        <p:nvSpPr>
          <p:cNvPr id="45" name="Freeform 143">
            <a:extLst>
              <a:ext uri="{FF2B5EF4-FFF2-40B4-BE49-F238E27FC236}">
                <a16:creationId xmlns:a16="http://schemas.microsoft.com/office/drawing/2014/main" id="{B4C108B5-7B94-490E-8510-0544F11F8A2F}"/>
              </a:ext>
            </a:extLst>
          </p:cNvPr>
          <p:cNvSpPr>
            <a:spLocks noChangeArrowheads="1"/>
          </p:cNvSpPr>
          <p:nvPr/>
        </p:nvSpPr>
        <p:spPr bwMode="auto">
          <a:xfrm>
            <a:off x="1469795" y="3466697"/>
            <a:ext cx="6469210" cy="792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46" name="Freeform 144">
            <a:extLst>
              <a:ext uri="{FF2B5EF4-FFF2-40B4-BE49-F238E27FC236}">
                <a16:creationId xmlns:a16="http://schemas.microsoft.com/office/drawing/2014/main" id="{7AF6F27D-B467-46C5-8D59-AD2A41B77313}"/>
              </a:ext>
            </a:extLst>
          </p:cNvPr>
          <p:cNvSpPr>
            <a:spLocks noChangeArrowheads="1"/>
          </p:cNvSpPr>
          <p:nvPr/>
        </p:nvSpPr>
        <p:spPr bwMode="auto">
          <a:xfrm>
            <a:off x="1950589" y="3341109"/>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1"/>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47" name="Freeform 145">
            <a:extLst>
              <a:ext uri="{FF2B5EF4-FFF2-40B4-BE49-F238E27FC236}">
                <a16:creationId xmlns:a16="http://schemas.microsoft.com/office/drawing/2014/main" id="{4FB741E2-82B4-4B21-BE15-B3DD8E887E12}"/>
              </a:ext>
            </a:extLst>
          </p:cNvPr>
          <p:cNvSpPr>
            <a:spLocks noChangeArrowheads="1"/>
          </p:cNvSpPr>
          <p:nvPr/>
        </p:nvSpPr>
        <p:spPr bwMode="auto">
          <a:xfrm flipH="1">
            <a:off x="1821088" y="3341109"/>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1">
              <a:lumMod val="75000"/>
            </a:schemeClr>
          </a:solidFill>
          <a:ln>
            <a:noFill/>
          </a:ln>
          <a:effectLst/>
        </p:spPr>
        <p:txBody>
          <a:bodyPr wrap="none" anchor="ctr"/>
          <a:lstStyle/>
          <a:p>
            <a:endParaRPr lang="en-US" sz="6000"/>
          </a:p>
        </p:txBody>
      </p:sp>
      <p:sp>
        <p:nvSpPr>
          <p:cNvPr id="48" name="Freeform 146">
            <a:extLst>
              <a:ext uri="{FF2B5EF4-FFF2-40B4-BE49-F238E27FC236}">
                <a16:creationId xmlns:a16="http://schemas.microsoft.com/office/drawing/2014/main" id="{59FB1D4D-3F04-46F5-B2BD-9C5018FEE850}"/>
              </a:ext>
            </a:extLst>
          </p:cNvPr>
          <p:cNvSpPr>
            <a:spLocks noChangeArrowheads="1"/>
          </p:cNvSpPr>
          <p:nvPr/>
        </p:nvSpPr>
        <p:spPr bwMode="auto">
          <a:xfrm>
            <a:off x="7939005" y="3470972"/>
            <a:ext cx="234846" cy="792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1"/>
          </a:solidFill>
          <a:ln>
            <a:noFill/>
          </a:ln>
          <a:effectLst/>
        </p:spPr>
        <p:txBody>
          <a:bodyPr wrap="none" anchor="ctr"/>
          <a:lstStyle/>
          <a:p>
            <a:endParaRPr lang="en-US" sz="6000"/>
          </a:p>
        </p:txBody>
      </p:sp>
      <p:sp>
        <p:nvSpPr>
          <p:cNvPr id="49" name="TextBox 48">
            <a:extLst>
              <a:ext uri="{FF2B5EF4-FFF2-40B4-BE49-F238E27FC236}">
                <a16:creationId xmlns:a16="http://schemas.microsoft.com/office/drawing/2014/main" id="{B4BE8BAB-B698-4819-B55F-5C5FA935D174}"/>
              </a:ext>
            </a:extLst>
          </p:cNvPr>
          <p:cNvSpPr txBox="1"/>
          <p:nvPr/>
        </p:nvSpPr>
        <p:spPr>
          <a:xfrm>
            <a:off x="2056987" y="3486972"/>
            <a:ext cx="1408655" cy="400110"/>
          </a:xfrm>
          <a:prstGeom prst="rect">
            <a:avLst/>
          </a:prstGeom>
          <a:noFill/>
        </p:spPr>
        <p:txBody>
          <a:bodyPr wrap="none" rtlCol="0" anchor="ctr" anchorCtr="0">
            <a:spAutoFit/>
          </a:bodyPr>
          <a:lstStyle/>
          <a:p>
            <a:pPr algn="ctr"/>
            <a:r>
              <a:rPr lang="en-US" sz="2000" b="1" dirty="0">
                <a:solidFill>
                  <a:schemeClr val="bg1"/>
                </a:solidFill>
                <a:latin typeface="Lato Black" charset="0"/>
                <a:ea typeface="Lato Black" charset="0"/>
                <a:cs typeface="Lato Black" charset="0"/>
              </a:rPr>
              <a:t>JORNADA</a:t>
            </a:r>
          </a:p>
        </p:txBody>
      </p:sp>
      <p:sp>
        <p:nvSpPr>
          <p:cNvPr id="50" name="TextBox 49">
            <a:extLst>
              <a:ext uri="{FF2B5EF4-FFF2-40B4-BE49-F238E27FC236}">
                <a16:creationId xmlns:a16="http://schemas.microsoft.com/office/drawing/2014/main" id="{43738CD6-CBB7-4B6B-BC6A-9F3D11067A1D}"/>
              </a:ext>
            </a:extLst>
          </p:cNvPr>
          <p:cNvSpPr txBox="1"/>
          <p:nvPr/>
        </p:nvSpPr>
        <p:spPr>
          <a:xfrm>
            <a:off x="2135160" y="3750100"/>
            <a:ext cx="1245819" cy="1200310"/>
          </a:xfrm>
          <a:prstGeom prst="rect">
            <a:avLst/>
          </a:prstGeom>
          <a:noFill/>
        </p:spPr>
        <p:txBody>
          <a:bodyPr wrap="none" lIns="91422" tIns="45711" rIns="91422" bIns="45711" rtlCol="0">
            <a:spAutoFit/>
          </a:bodyPr>
          <a:lstStyle/>
          <a:p>
            <a:pPr algn="ctr"/>
            <a:r>
              <a:rPr lang="en-US" sz="7200" b="1" dirty="0">
                <a:solidFill>
                  <a:schemeClr val="bg1"/>
                </a:solidFill>
                <a:latin typeface="Lato" charset="0"/>
                <a:ea typeface="Lato" charset="0"/>
                <a:cs typeface="Lato" charset="0"/>
              </a:rPr>
              <a:t>07</a:t>
            </a:r>
            <a:endParaRPr lang="id-ID" sz="7200" b="1" dirty="0">
              <a:solidFill>
                <a:schemeClr val="bg1"/>
              </a:solidFill>
              <a:latin typeface="Lato" charset="0"/>
              <a:ea typeface="Lato" charset="0"/>
              <a:cs typeface="Lato" charset="0"/>
            </a:endParaRPr>
          </a:p>
        </p:txBody>
      </p:sp>
      <p:sp>
        <p:nvSpPr>
          <p:cNvPr id="51" name="Subtitle 2">
            <a:extLst>
              <a:ext uri="{FF2B5EF4-FFF2-40B4-BE49-F238E27FC236}">
                <a16:creationId xmlns:a16="http://schemas.microsoft.com/office/drawing/2014/main" id="{5858B929-8F95-4090-B548-EA7C94F51AE4}"/>
              </a:ext>
            </a:extLst>
          </p:cNvPr>
          <p:cNvSpPr txBox="1">
            <a:spLocks/>
          </p:cNvSpPr>
          <p:nvPr/>
        </p:nvSpPr>
        <p:spPr>
          <a:xfrm>
            <a:off x="3567628" y="4021356"/>
            <a:ext cx="4371376" cy="357861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40"/>
              </a:lnSpc>
            </a:pPr>
            <a:r>
              <a:rPr lang="en-US" sz="2000" b="1" dirty="0">
                <a:solidFill>
                  <a:schemeClr val="tx1"/>
                </a:solidFill>
                <a:latin typeface="Lato Light" charset="0"/>
                <a:ea typeface="Lato Light" charset="0"/>
                <a:cs typeface="Lato Light" charset="0"/>
              </a:rPr>
              <a:t>Accenture Meeting Point: </a:t>
            </a:r>
            <a:r>
              <a:rPr lang="es-ES" sz="2000" b="1" dirty="0">
                <a:solidFill>
                  <a:schemeClr val="tx1"/>
                </a:solidFill>
                <a:latin typeface="Lato Light" charset="0"/>
                <a:ea typeface="Lato Light" charset="0"/>
                <a:cs typeface="Lato Light" charset="0"/>
              </a:rPr>
              <a:t>Referencias</a:t>
            </a:r>
            <a:r>
              <a:rPr lang="en-US" sz="2000" b="1" dirty="0">
                <a:solidFill>
                  <a:schemeClr val="tx1"/>
                </a:solidFill>
                <a:latin typeface="Lato Light" charset="0"/>
                <a:ea typeface="Lato Light" charset="0"/>
                <a:cs typeface="Lato Light" charset="0"/>
              </a:rPr>
              <a:t> dentro del mundo Cloud</a:t>
            </a:r>
          </a:p>
          <a:p>
            <a:pPr algn="l">
              <a:lnSpc>
                <a:spcPts val="3640"/>
              </a:lnSpc>
            </a:pPr>
            <a:r>
              <a:rPr lang="en-US" sz="2000" b="1" dirty="0">
                <a:solidFill>
                  <a:schemeClr val="tx1"/>
                </a:solidFill>
                <a:latin typeface="Lato Light" charset="0"/>
                <a:ea typeface="Lato Light" charset="0"/>
                <a:cs typeface="Lato Light" charset="0"/>
              </a:rPr>
              <a:t>LAB 4: Serverless </a:t>
            </a:r>
          </a:p>
          <a:p>
            <a:pPr algn="l">
              <a:lnSpc>
                <a:spcPts val="3640"/>
              </a:lnSpc>
            </a:pPr>
            <a:r>
              <a:rPr lang="en-US" sz="2000" b="1" dirty="0">
                <a:solidFill>
                  <a:schemeClr val="tx1"/>
                </a:solidFill>
                <a:latin typeface="Lato Light" charset="0"/>
                <a:ea typeface="Lato Light" charset="0"/>
                <a:cs typeface="Lato Light" charset="0"/>
              </a:rPr>
              <a:t>Group Discussion 2: Build a new environment</a:t>
            </a:r>
          </a:p>
          <a:p>
            <a:pPr algn="l">
              <a:lnSpc>
                <a:spcPts val="3640"/>
              </a:lnSpc>
            </a:pPr>
            <a:r>
              <a:rPr lang="en-US" sz="2000" b="1" dirty="0">
                <a:solidFill>
                  <a:schemeClr val="tx1"/>
                </a:solidFill>
                <a:latin typeface="Lato Light" charset="0"/>
                <a:ea typeface="Lato Light" charset="0"/>
                <a:cs typeface="Lato Light" charset="0"/>
              </a:rPr>
              <a:t>Well-Architected intro </a:t>
            </a:r>
          </a:p>
        </p:txBody>
      </p:sp>
      <p:sp>
        <p:nvSpPr>
          <p:cNvPr id="53" name="Freeform 143">
            <a:extLst>
              <a:ext uri="{FF2B5EF4-FFF2-40B4-BE49-F238E27FC236}">
                <a16:creationId xmlns:a16="http://schemas.microsoft.com/office/drawing/2014/main" id="{69BC54C3-86DF-4487-A4B4-7CE224B0706B}"/>
              </a:ext>
            </a:extLst>
          </p:cNvPr>
          <p:cNvSpPr>
            <a:spLocks noChangeArrowheads="1"/>
          </p:cNvSpPr>
          <p:nvPr/>
        </p:nvSpPr>
        <p:spPr bwMode="auto">
          <a:xfrm>
            <a:off x="8833455" y="3466696"/>
            <a:ext cx="6469210" cy="792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6000"/>
          </a:p>
        </p:txBody>
      </p:sp>
      <p:sp>
        <p:nvSpPr>
          <p:cNvPr id="54" name="Freeform 144">
            <a:extLst>
              <a:ext uri="{FF2B5EF4-FFF2-40B4-BE49-F238E27FC236}">
                <a16:creationId xmlns:a16="http://schemas.microsoft.com/office/drawing/2014/main" id="{D3F73014-F62F-4E05-80CB-57979DB57D3F}"/>
              </a:ext>
            </a:extLst>
          </p:cNvPr>
          <p:cNvSpPr>
            <a:spLocks noChangeArrowheads="1"/>
          </p:cNvSpPr>
          <p:nvPr/>
        </p:nvSpPr>
        <p:spPr bwMode="auto">
          <a:xfrm>
            <a:off x="9314249" y="3341109"/>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2"/>
          </a:solidFill>
          <a:ln>
            <a:noFill/>
          </a:ln>
          <a:effectLst>
            <a:outerShdw blurRad="165100" dist="127000" dir="5400000" sx="101000" sy="101000" algn="t" rotWithShape="0">
              <a:prstClr val="black">
                <a:alpha val="40000"/>
              </a:prstClr>
            </a:outerShdw>
          </a:effectLst>
        </p:spPr>
        <p:txBody>
          <a:bodyPr wrap="none" anchor="ctr"/>
          <a:lstStyle/>
          <a:p>
            <a:endParaRPr lang="en-US" sz="6000"/>
          </a:p>
        </p:txBody>
      </p:sp>
      <p:sp>
        <p:nvSpPr>
          <p:cNvPr id="55" name="Freeform 145">
            <a:extLst>
              <a:ext uri="{FF2B5EF4-FFF2-40B4-BE49-F238E27FC236}">
                <a16:creationId xmlns:a16="http://schemas.microsoft.com/office/drawing/2014/main" id="{F0C175B3-4B3B-42CF-89D7-38302EBEA890}"/>
              </a:ext>
            </a:extLst>
          </p:cNvPr>
          <p:cNvSpPr>
            <a:spLocks noChangeArrowheads="1"/>
          </p:cNvSpPr>
          <p:nvPr/>
        </p:nvSpPr>
        <p:spPr bwMode="auto">
          <a:xfrm flipH="1">
            <a:off x="9184748" y="3341109"/>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2">
              <a:lumMod val="75000"/>
            </a:schemeClr>
          </a:solidFill>
          <a:ln>
            <a:noFill/>
          </a:ln>
          <a:effectLst/>
        </p:spPr>
        <p:txBody>
          <a:bodyPr wrap="none" anchor="ctr"/>
          <a:lstStyle/>
          <a:p>
            <a:endParaRPr lang="en-US" sz="6000"/>
          </a:p>
        </p:txBody>
      </p:sp>
      <p:sp>
        <p:nvSpPr>
          <p:cNvPr id="56" name="Freeform 146">
            <a:extLst>
              <a:ext uri="{FF2B5EF4-FFF2-40B4-BE49-F238E27FC236}">
                <a16:creationId xmlns:a16="http://schemas.microsoft.com/office/drawing/2014/main" id="{0ED68251-A12E-40BD-81D8-F49FAB3C52DA}"/>
              </a:ext>
            </a:extLst>
          </p:cNvPr>
          <p:cNvSpPr>
            <a:spLocks noChangeArrowheads="1"/>
          </p:cNvSpPr>
          <p:nvPr/>
        </p:nvSpPr>
        <p:spPr bwMode="auto">
          <a:xfrm>
            <a:off x="15302665" y="3470972"/>
            <a:ext cx="234846" cy="792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2"/>
          </a:solidFill>
          <a:ln>
            <a:noFill/>
          </a:ln>
          <a:effectLst/>
        </p:spPr>
        <p:txBody>
          <a:bodyPr wrap="none" anchor="ctr"/>
          <a:lstStyle/>
          <a:p>
            <a:endParaRPr lang="en-US" sz="6000"/>
          </a:p>
        </p:txBody>
      </p:sp>
      <p:sp>
        <p:nvSpPr>
          <p:cNvPr id="57" name="TextBox 56">
            <a:extLst>
              <a:ext uri="{FF2B5EF4-FFF2-40B4-BE49-F238E27FC236}">
                <a16:creationId xmlns:a16="http://schemas.microsoft.com/office/drawing/2014/main" id="{4C2518B1-5972-43D5-B004-1CF25C45A582}"/>
              </a:ext>
            </a:extLst>
          </p:cNvPr>
          <p:cNvSpPr txBox="1"/>
          <p:nvPr/>
        </p:nvSpPr>
        <p:spPr>
          <a:xfrm>
            <a:off x="9420646" y="3486972"/>
            <a:ext cx="1408655" cy="400110"/>
          </a:xfrm>
          <a:prstGeom prst="rect">
            <a:avLst/>
          </a:prstGeom>
          <a:noFill/>
        </p:spPr>
        <p:txBody>
          <a:bodyPr wrap="none" rtlCol="0" anchor="ctr" anchorCtr="0">
            <a:spAutoFit/>
          </a:bodyPr>
          <a:lstStyle/>
          <a:p>
            <a:pPr algn="ctr"/>
            <a:r>
              <a:rPr lang="en-US" sz="2000" b="1" dirty="0">
                <a:solidFill>
                  <a:schemeClr val="bg1"/>
                </a:solidFill>
                <a:latin typeface="Lato Black" charset="0"/>
                <a:ea typeface="Lato Black" charset="0"/>
                <a:cs typeface="Lato Black" charset="0"/>
              </a:rPr>
              <a:t>JORNADA</a:t>
            </a:r>
          </a:p>
        </p:txBody>
      </p:sp>
      <p:sp>
        <p:nvSpPr>
          <p:cNvPr id="58" name="TextBox 57">
            <a:extLst>
              <a:ext uri="{FF2B5EF4-FFF2-40B4-BE49-F238E27FC236}">
                <a16:creationId xmlns:a16="http://schemas.microsoft.com/office/drawing/2014/main" id="{5A025677-139A-404B-AA0D-B6725EA4D045}"/>
              </a:ext>
            </a:extLst>
          </p:cNvPr>
          <p:cNvSpPr txBox="1"/>
          <p:nvPr/>
        </p:nvSpPr>
        <p:spPr>
          <a:xfrm>
            <a:off x="9498819" y="3750100"/>
            <a:ext cx="1245819" cy="1200310"/>
          </a:xfrm>
          <a:prstGeom prst="rect">
            <a:avLst/>
          </a:prstGeom>
          <a:noFill/>
        </p:spPr>
        <p:txBody>
          <a:bodyPr wrap="none" lIns="91422" tIns="45711" rIns="91422" bIns="45711" rtlCol="0">
            <a:spAutoFit/>
          </a:bodyPr>
          <a:lstStyle/>
          <a:p>
            <a:pPr algn="ctr"/>
            <a:r>
              <a:rPr lang="en-US" sz="7200" b="1" dirty="0">
                <a:solidFill>
                  <a:schemeClr val="bg1"/>
                </a:solidFill>
                <a:latin typeface="Lato" charset="0"/>
                <a:ea typeface="Lato" charset="0"/>
                <a:cs typeface="Lato" charset="0"/>
              </a:rPr>
              <a:t>08</a:t>
            </a:r>
            <a:endParaRPr lang="id-ID" sz="7200" b="1" dirty="0">
              <a:solidFill>
                <a:schemeClr val="bg1"/>
              </a:solidFill>
              <a:latin typeface="Lato" charset="0"/>
              <a:ea typeface="Lato" charset="0"/>
              <a:cs typeface="Lato" charset="0"/>
            </a:endParaRPr>
          </a:p>
        </p:txBody>
      </p:sp>
      <p:sp>
        <p:nvSpPr>
          <p:cNvPr id="59" name="Subtitle 2">
            <a:extLst>
              <a:ext uri="{FF2B5EF4-FFF2-40B4-BE49-F238E27FC236}">
                <a16:creationId xmlns:a16="http://schemas.microsoft.com/office/drawing/2014/main" id="{A455935D-7000-4E32-8FE7-D54A59561930}"/>
              </a:ext>
            </a:extLst>
          </p:cNvPr>
          <p:cNvSpPr txBox="1">
            <a:spLocks/>
          </p:cNvSpPr>
          <p:nvPr/>
        </p:nvSpPr>
        <p:spPr>
          <a:xfrm>
            <a:off x="10931288" y="4021356"/>
            <a:ext cx="4371376" cy="167039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640"/>
              </a:lnSpc>
            </a:pPr>
            <a:r>
              <a:rPr lang="en-US" sz="2000" b="1" dirty="0">
                <a:solidFill>
                  <a:schemeClr val="tx1"/>
                </a:solidFill>
                <a:latin typeface="Lato Light" charset="0"/>
                <a:ea typeface="Lato Light" charset="0"/>
                <a:cs typeface="Lato Light" charset="0"/>
              </a:rPr>
              <a:t>WA – Operational Excellence </a:t>
            </a:r>
          </a:p>
          <a:p>
            <a:pPr algn="l">
              <a:lnSpc>
                <a:spcPts val="3640"/>
              </a:lnSpc>
            </a:pPr>
            <a:r>
              <a:rPr lang="en-US" sz="2000" b="1" dirty="0">
                <a:solidFill>
                  <a:schemeClr val="tx1"/>
                </a:solidFill>
                <a:latin typeface="Lato Light" charset="0"/>
                <a:ea typeface="Lato Light" charset="0"/>
                <a:cs typeface="Lato Light" charset="0"/>
              </a:rPr>
              <a:t>WA – Security </a:t>
            </a:r>
          </a:p>
          <a:p>
            <a:pPr algn="l">
              <a:lnSpc>
                <a:spcPts val="3640"/>
              </a:lnSpc>
            </a:pPr>
            <a:r>
              <a:rPr lang="en-US" sz="2000" b="1" dirty="0">
                <a:solidFill>
                  <a:schemeClr val="tx1"/>
                </a:solidFill>
                <a:latin typeface="Lato Light" charset="0"/>
                <a:ea typeface="Lato Light" charset="0"/>
                <a:cs typeface="Lato Light" charset="0"/>
              </a:rPr>
              <a:t>WA – Reliability</a:t>
            </a:r>
          </a:p>
        </p:txBody>
      </p:sp>
    </p:spTree>
    <p:extLst>
      <p:ext uri="{BB962C8B-B14F-4D97-AF65-F5344CB8AC3E}">
        <p14:creationId xmlns:p14="http://schemas.microsoft.com/office/powerpoint/2010/main" val="201671779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CF0836B-A52B-48BF-9C39-D8C212113E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7" name="Rectangle 6">
            <a:extLst>
              <a:ext uri="{FF2B5EF4-FFF2-40B4-BE49-F238E27FC236}">
                <a16:creationId xmlns:a16="http://schemas.microsoft.com/office/drawing/2014/main" id="{5DC3D81F-D1E5-4FB4-BFE4-60AF3D6EC814}"/>
              </a:ext>
            </a:extLst>
          </p:cNvPr>
          <p:cNvSpPr/>
          <p:nvPr/>
        </p:nvSpPr>
        <p:spPr>
          <a:xfrm>
            <a:off x="0" y="0"/>
            <a:ext cx="24377651" cy="1371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88825" y="5958000"/>
            <a:ext cx="21600000" cy="3426579"/>
          </a:xfrm>
          <a:prstGeom prst="rect">
            <a:avLst/>
          </a:prstGeom>
          <a:noFill/>
        </p:spPr>
        <p:txBody>
          <a:bodyPr wrap="square" rtlCol="0">
            <a:spAutoFit/>
          </a:bodyPr>
          <a:lstStyle/>
          <a:p>
            <a:pPr algn="ctr">
              <a:lnSpc>
                <a:spcPts val="13000"/>
              </a:lnSpc>
            </a:pPr>
            <a:r>
              <a:rPr lang="en-US" sz="13500" b="1" dirty="0">
                <a:solidFill>
                  <a:srgbClr val="06113F"/>
                </a:solidFill>
                <a:effectLst>
                  <a:outerShdw blurRad="38100" dist="38100" dir="2700000" algn="tl">
                    <a:srgbClr val="000000">
                      <a:alpha val="43137"/>
                    </a:srgbClr>
                  </a:outerShdw>
                </a:effectLst>
                <a:latin typeface="Lato" charset="0"/>
                <a:ea typeface="Lato" charset="0"/>
                <a:cs typeface="Lato" charset="0"/>
              </a:rPr>
              <a:t>UNA PAUSA </a:t>
            </a:r>
          </a:p>
          <a:p>
            <a:pPr algn="ctr">
              <a:lnSpc>
                <a:spcPts val="13000"/>
              </a:lnSpc>
            </a:pPr>
            <a:r>
              <a:rPr lang="en-US" sz="13500" b="1" dirty="0">
                <a:solidFill>
                  <a:srgbClr val="FF6F61"/>
                </a:solidFill>
                <a:effectLst>
                  <a:outerShdw blurRad="38100" dist="38100" dir="2700000" algn="tl">
                    <a:srgbClr val="000000">
                      <a:alpha val="43137"/>
                    </a:srgbClr>
                  </a:outerShdw>
                </a:effectLst>
                <a:latin typeface="Lato" charset="0"/>
                <a:ea typeface="Lato" charset="0"/>
                <a:cs typeface="Lato" charset="0"/>
              </a:rPr>
              <a:t>ANTES DE TERMINAR</a:t>
            </a:r>
          </a:p>
        </p:txBody>
      </p:sp>
    </p:spTree>
    <p:extLst>
      <p:ext uri="{BB962C8B-B14F-4D97-AF65-F5344CB8AC3E}">
        <p14:creationId xmlns:p14="http://schemas.microsoft.com/office/powerpoint/2010/main" val="3868019875"/>
      </p:ext>
    </p:extLst>
  </p:cSld>
  <p:clrMapOvr>
    <a:masterClrMapping/>
  </p:clrMapOvr>
  <p:transition spd="slow" advClick="0">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6409681" y="58801"/>
            <a:ext cx="11558321"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Accenture Academies</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6119418" y="1224292"/>
            <a:ext cx="12180135"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No todo es AWS, tenemos más opciones de formación</a:t>
            </a:r>
            <a:endParaRPr lang="es-ES" sz="3600" b="1" dirty="0">
              <a:solidFill>
                <a:schemeClr val="accent1"/>
              </a:solidFill>
              <a:latin typeface="Lato Light"/>
              <a:cs typeface="Lato Light"/>
            </a:endParaRPr>
          </a:p>
        </p:txBody>
      </p:sp>
      <p:pic>
        <p:nvPicPr>
          <p:cNvPr id="27" name="Picture 26">
            <a:extLst>
              <a:ext uri="{FF2B5EF4-FFF2-40B4-BE49-F238E27FC236}">
                <a16:creationId xmlns:a16="http://schemas.microsoft.com/office/drawing/2014/main" id="{09419803-E5F1-4ADA-B1D4-DB99B594383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058395" y="3289710"/>
            <a:ext cx="6480000" cy="3600000"/>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C782F4F2-6A90-494B-8367-98B6DF1A3B08}"/>
              </a:ext>
            </a:extLst>
          </p:cNvPr>
          <p:cNvPicPr>
            <a:picLocks/>
          </p:cNvPicPr>
          <p:nvPr/>
        </p:nvPicPr>
        <p:blipFill>
          <a:blip r:embed="rId3"/>
          <a:stretch>
            <a:fillRect/>
          </a:stretch>
        </p:blipFill>
        <p:spPr>
          <a:xfrm>
            <a:off x="13839255" y="3289710"/>
            <a:ext cx="6480000" cy="3600000"/>
          </a:xfrm>
          <a:prstGeom prst="rect">
            <a:avLst/>
          </a:prstGeom>
          <a:ln>
            <a:noFill/>
          </a:ln>
          <a:effectLst>
            <a:outerShdw blurRad="50800" dist="38100" dir="2700000" algn="tl" rotWithShape="0">
              <a:prstClr val="black">
                <a:alpha val="40000"/>
              </a:prstClr>
            </a:outerShdw>
            <a:softEdge rad="112500"/>
          </a:effectLst>
        </p:spPr>
      </p:pic>
      <p:pic>
        <p:nvPicPr>
          <p:cNvPr id="29" name="Picture 28">
            <a:extLst>
              <a:ext uri="{FF2B5EF4-FFF2-40B4-BE49-F238E27FC236}">
                <a16:creationId xmlns:a16="http://schemas.microsoft.com/office/drawing/2014/main" id="{44F1B2BC-5663-4FDD-8174-1A6BD23C97EF}"/>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4058395" y="8235990"/>
            <a:ext cx="6480000" cy="3600000"/>
          </a:xfrm>
          <a:prstGeom prst="rect">
            <a:avLst/>
          </a:prstGeom>
          <a:ln>
            <a:noFill/>
          </a:ln>
          <a:effectLst>
            <a:outerShdw blurRad="50800" dist="38100" dir="2700000" algn="tl" rotWithShape="0">
              <a:prstClr val="black">
                <a:alpha val="40000"/>
              </a:prstClr>
            </a:outerShdw>
            <a:softEdge rad="112500"/>
          </a:effectLst>
        </p:spPr>
      </p:pic>
      <p:pic>
        <p:nvPicPr>
          <p:cNvPr id="30" name="Picture 3" descr="image002">
            <a:extLst>
              <a:ext uri="{FF2B5EF4-FFF2-40B4-BE49-F238E27FC236}">
                <a16:creationId xmlns:a16="http://schemas.microsoft.com/office/drawing/2014/main" id="{79E1DFE5-9535-4991-87FC-96872392BF9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39255" y="8235990"/>
            <a:ext cx="6480000" cy="3600000"/>
          </a:xfrm>
          <a:prstGeom prst="rect">
            <a:avLst/>
          </a:prstGeom>
          <a:ln>
            <a:noFill/>
          </a:ln>
          <a:effectLst>
            <a:outerShdw blurRad="50800" dist="38100" dir="2700000" algn="tl"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582402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anim calcmode="lin" valueType="num">
                                      <p:cBhvr>
                                        <p:cTn id="14" dur="500" fill="hold"/>
                                        <p:tgtEl>
                                          <p:spTgt spid="28"/>
                                        </p:tgtEl>
                                        <p:attrNameLst>
                                          <p:attrName>ppt_x</p:attrName>
                                        </p:attrNameLst>
                                      </p:cBhvr>
                                      <p:tavLst>
                                        <p:tav tm="0">
                                          <p:val>
                                            <p:strVal val="#ppt_x"/>
                                          </p:val>
                                        </p:tav>
                                        <p:tav tm="100000">
                                          <p:val>
                                            <p:strVal val="#ppt_x"/>
                                          </p:val>
                                        </p:tav>
                                      </p:tavLst>
                                    </p:anim>
                                    <p:anim calcmode="lin" valueType="num">
                                      <p:cBhvr>
                                        <p:cTn id="15" dur="5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anim calcmode="lin" valueType="num">
                                      <p:cBhvr>
                                        <p:cTn id="20" dur="500" fill="hold"/>
                                        <p:tgtEl>
                                          <p:spTgt spid="29"/>
                                        </p:tgtEl>
                                        <p:attrNameLst>
                                          <p:attrName>ppt_x</p:attrName>
                                        </p:attrNameLst>
                                      </p:cBhvr>
                                      <p:tavLst>
                                        <p:tav tm="0">
                                          <p:val>
                                            <p:strVal val="#ppt_x"/>
                                          </p:val>
                                        </p:tav>
                                        <p:tav tm="100000">
                                          <p:val>
                                            <p:strVal val="#ppt_x"/>
                                          </p:val>
                                        </p:tav>
                                      </p:tavLst>
                                    </p:anim>
                                    <p:anim calcmode="lin" valueType="num">
                                      <p:cBhvr>
                                        <p:cTn id="21" dur="5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anim calcmode="lin" valueType="num">
                                      <p:cBhvr>
                                        <p:cTn id="26" dur="500" fill="hold"/>
                                        <p:tgtEl>
                                          <p:spTgt spid="30"/>
                                        </p:tgtEl>
                                        <p:attrNameLst>
                                          <p:attrName>ppt_x</p:attrName>
                                        </p:attrNameLst>
                                      </p:cBhvr>
                                      <p:tavLst>
                                        <p:tav tm="0">
                                          <p:val>
                                            <p:strVal val="#ppt_x"/>
                                          </p:val>
                                        </p:tav>
                                        <p:tav tm="100000">
                                          <p:val>
                                            <p:strVal val="#ppt_x"/>
                                          </p:val>
                                        </p:tav>
                                      </p:tavLst>
                                    </p:anim>
                                    <p:anim calcmode="lin" valueType="num">
                                      <p:cBhvr>
                                        <p:cTn id="27"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CF0836B-A52B-48BF-9C39-D8C212113E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7" name="Rectangle 6">
            <a:extLst>
              <a:ext uri="{FF2B5EF4-FFF2-40B4-BE49-F238E27FC236}">
                <a16:creationId xmlns:a16="http://schemas.microsoft.com/office/drawing/2014/main" id="{5DC3D81F-D1E5-4FB4-BFE4-60AF3D6EC814}"/>
              </a:ext>
            </a:extLst>
          </p:cNvPr>
          <p:cNvSpPr/>
          <p:nvPr/>
        </p:nvSpPr>
        <p:spPr>
          <a:xfrm>
            <a:off x="0" y="0"/>
            <a:ext cx="24377651" cy="1371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88825" y="5958000"/>
            <a:ext cx="21600000" cy="1759456"/>
          </a:xfrm>
          <a:prstGeom prst="rect">
            <a:avLst/>
          </a:prstGeom>
          <a:noFill/>
        </p:spPr>
        <p:txBody>
          <a:bodyPr wrap="square" rtlCol="0">
            <a:spAutoFit/>
          </a:bodyPr>
          <a:lstStyle/>
          <a:p>
            <a:pPr algn="ctr">
              <a:lnSpc>
                <a:spcPts val="13000"/>
              </a:lnSpc>
            </a:pPr>
            <a:r>
              <a:rPr lang="en-US" sz="13500" b="1" dirty="0">
                <a:solidFill>
                  <a:srgbClr val="06113F"/>
                </a:solidFill>
                <a:effectLst>
                  <a:outerShdw blurRad="38100" dist="38100" dir="2700000" algn="tl">
                    <a:srgbClr val="000000">
                      <a:alpha val="43137"/>
                    </a:srgbClr>
                  </a:outerShdw>
                </a:effectLst>
                <a:latin typeface="Lato" charset="0"/>
                <a:ea typeface="Lato" charset="0"/>
                <a:cs typeface="Lato" charset="0"/>
              </a:rPr>
              <a:t>TURNO</a:t>
            </a:r>
            <a:r>
              <a:rPr lang="en-US" sz="13500" b="1" dirty="0">
                <a:solidFill>
                  <a:schemeClr val="accent3"/>
                </a:solidFill>
                <a:effectLst>
                  <a:outerShdw blurRad="38100" dist="38100" dir="2700000" algn="tl">
                    <a:srgbClr val="000000">
                      <a:alpha val="43137"/>
                    </a:srgbClr>
                  </a:outerShdw>
                </a:effectLst>
                <a:latin typeface="Lato" charset="0"/>
                <a:ea typeface="Lato" charset="0"/>
                <a:cs typeface="Lato" charset="0"/>
              </a:rPr>
              <a:t> </a:t>
            </a:r>
            <a:r>
              <a:rPr lang="en-US" sz="13500" b="1" dirty="0">
                <a:solidFill>
                  <a:srgbClr val="FF6F61"/>
                </a:solidFill>
                <a:effectLst>
                  <a:outerShdw blurRad="38100" dist="38100" dir="2700000" algn="tl">
                    <a:srgbClr val="000000">
                      <a:alpha val="43137"/>
                    </a:srgbClr>
                  </a:outerShdw>
                </a:effectLst>
                <a:latin typeface="Lato" charset="0"/>
                <a:ea typeface="Lato" charset="0"/>
                <a:cs typeface="Lato" charset="0"/>
              </a:rPr>
              <a:t>DE PREGUNTAS</a:t>
            </a:r>
          </a:p>
        </p:txBody>
      </p:sp>
    </p:spTree>
    <p:extLst>
      <p:ext uri="{BB962C8B-B14F-4D97-AF65-F5344CB8AC3E}">
        <p14:creationId xmlns:p14="http://schemas.microsoft.com/office/powerpoint/2010/main" val="2611762268"/>
      </p:ext>
    </p:extLst>
  </p:cSld>
  <p:clrMapOvr>
    <a:masterClrMapping/>
  </p:clrMapOvr>
  <p:transition spd="slow" advClick="0">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bwMode="auto">
          <a:xfrm>
            <a:off x="2162967" y="6848706"/>
            <a:ext cx="9449575" cy="1009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s-ES" sz="6600" b="1" spc="500" dirty="0">
                <a:solidFill>
                  <a:schemeClr val="tx2"/>
                </a:solidFill>
                <a:latin typeface="Lato Black" charset="0"/>
                <a:ea typeface="Lato Black" charset="0"/>
                <a:cs typeface="Lato Black" charset="0"/>
                <a:sym typeface="Bebas Neue" charset="0"/>
              </a:rPr>
              <a:t>¿</a:t>
            </a:r>
            <a:r>
              <a:rPr lang="es-ES" sz="6600" b="1" spc="500" dirty="0">
                <a:solidFill>
                  <a:schemeClr val="tx2"/>
                </a:solidFill>
                <a:latin typeface="Lato Black" charset="0"/>
                <a:sym typeface="Bebas Neue" charset="0"/>
              </a:rPr>
              <a:t>Dudas</a:t>
            </a:r>
            <a:r>
              <a:rPr lang="es-ES" sz="6600" b="1" spc="500" dirty="0">
                <a:solidFill>
                  <a:schemeClr val="tx2"/>
                </a:solidFill>
                <a:latin typeface="Lato Black" charset="0"/>
                <a:ea typeface="Lato Black" charset="0"/>
                <a:cs typeface="Lato Black" charset="0"/>
                <a:sym typeface="Bebas Neue" charset="0"/>
              </a:rPr>
              <a:t> o preguntas?</a:t>
            </a:r>
          </a:p>
        </p:txBody>
      </p:sp>
      <p:pic>
        <p:nvPicPr>
          <p:cNvPr id="10" name="Picture 9"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b="35293"/>
          <a:stretch/>
        </p:blipFill>
        <p:spPr>
          <a:xfrm>
            <a:off x="11612542" y="1564457"/>
            <a:ext cx="12005741" cy="12151543"/>
          </a:xfrm>
          <a:prstGeom prst="rect">
            <a:avLst/>
          </a:prstGeom>
        </p:spPr>
      </p:pic>
      <p:sp>
        <p:nvSpPr>
          <p:cNvPr id="11" name="TextBox 10">
            <a:extLst>
              <a:ext uri="{FF2B5EF4-FFF2-40B4-BE49-F238E27FC236}">
                <a16:creationId xmlns:a16="http://schemas.microsoft.com/office/drawing/2014/main" id="{3CED49CC-427A-4D80-8013-C15FF66FD267}"/>
              </a:ext>
            </a:extLst>
          </p:cNvPr>
          <p:cNvSpPr txBox="1"/>
          <p:nvPr/>
        </p:nvSpPr>
        <p:spPr>
          <a:xfrm>
            <a:off x="6902930" y="58801"/>
            <a:ext cx="10571832"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Turno de preguntas</a:t>
            </a:r>
          </a:p>
        </p:txBody>
      </p:sp>
      <p:sp>
        <p:nvSpPr>
          <p:cNvPr id="12" name="Rectangle 11">
            <a:extLst>
              <a:ext uri="{FF2B5EF4-FFF2-40B4-BE49-F238E27FC236}">
                <a16:creationId xmlns:a16="http://schemas.microsoft.com/office/drawing/2014/main" id="{F849A976-C4D5-48AC-9E80-DADF4A9EE8D7}"/>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0D5F25A7-4BE7-4C10-9BF1-7C0E03E014E1}"/>
              </a:ext>
            </a:extLst>
          </p:cNvPr>
          <p:cNvSpPr txBox="1">
            <a:spLocks/>
          </p:cNvSpPr>
          <p:nvPr/>
        </p:nvSpPr>
        <p:spPr>
          <a:xfrm>
            <a:off x="4647910" y="1224292"/>
            <a:ext cx="15123184"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Mientras te lo piensas o escuchas, te recuerdo mis datos de contacto</a:t>
            </a:r>
            <a:endParaRPr lang="es-ES" sz="3600" b="1" dirty="0">
              <a:solidFill>
                <a:schemeClr val="accent1"/>
              </a:solidFill>
              <a:latin typeface="Lato Light"/>
              <a:cs typeface="Lato Light"/>
            </a:endParaRPr>
          </a:p>
        </p:txBody>
      </p:sp>
      <p:pic>
        <p:nvPicPr>
          <p:cNvPr id="6146" name="Picture 2" descr="Resultado de imagen de meme no entendi">
            <a:extLst>
              <a:ext uri="{FF2B5EF4-FFF2-40B4-BE49-F238E27FC236}">
                <a16:creationId xmlns:a16="http://schemas.microsoft.com/office/drawing/2014/main" id="{C38908AE-63A0-49C0-8462-61586EE6B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0040" y="5078334"/>
            <a:ext cx="4920470" cy="49026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7398AFD-1D36-4812-B51A-36DB24D3E53C}"/>
              </a:ext>
            </a:extLst>
          </p:cNvPr>
          <p:cNvGrpSpPr/>
          <p:nvPr/>
        </p:nvGrpSpPr>
        <p:grpSpPr>
          <a:xfrm>
            <a:off x="14641074" y="10317263"/>
            <a:ext cx="6233650" cy="720000"/>
            <a:chOff x="14850624" y="10717313"/>
            <a:chExt cx="6233650" cy="720000"/>
          </a:xfrm>
        </p:grpSpPr>
        <p:sp>
          <p:nvSpPr>
            <p:cNvPr id="21" name="Rectangle 20">
              <a:extLst>
                <a:ext uri="{FF2B5EF4-FFF2-40B4-BE49-F238E27FC236}">
                  <a16:creationId xmlns:a16="http://schemas.microsoft.com/office/drawing/2014/main" id="{47C13F7F-9272-46EA-B368-DDC63E06B576}"/>
                </a:ext>
              </a:extLst>
            </p:cNvPr>
            <p:cNvSpPr/>
            <p:nvPr/>
          </p:nvSpPr>
          <p:spPr>
            <a:xfrm>
              <a:off x="15693118" y="10846481"/>
              <a:ext cx="5391156" cy="461665"/>
            </a:xfrm>
            <a:prstGeom prst="rect">
              <a:avLst/>
            </a:prstGeom>
          </p:spPr>
          <p:txBody>
            <a:bodyPr wrap="none">
              <a:spAutoFit/>
            </a:bodyPr>
            <a:lstStyle/>
            <a:p>
              <a:r>
                <a:rPr lang="es-ES" sz="2400" b="1" dirty="0">
                  <a:solidFill>
                    <a:schemeClr val="bg1"/>
                  </a:solidFill>
                  <a:latin typeface="Lato Light" charset="0"/>
                </a:rPr>
                <a:t>https://www.linkedin.com/in/tobal</a:t>
              </a:r>
            </a:p>
          </p:txBody>
        </p:sp>
        <p:sp>
          <p:nvSpPr>
            <p:cNvPr id="22" name="Shape 2865">
              <a:extLst>
                <a:ext uri="{FF2B5EF4-FFF2-40B4-BE49-F238E27FC236}">
                  <a16:creationId xmlns:a16="http://schemas.microsoft.com/office/drawing/2014/main" id="{054486BF-B50E-4CE0-B257-F4272C15855D}"/>
                </a:ext>
              </a:extLst>
            </p:cNvPr>
            <p:cNvSpPr/>
            <p:nvPr/>
          </p:nvSpPr>
          <p:spPr>
            <a:xfrm>
              <a:off x="14850624" y="10717313"/>
              <a:ext cx="720000" cy="7200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23" name="Group 22">
            <a:extLst>
              <a:ext uri="{FF2B5EF4-FFF2-40B4-BE49-F238E27FC236}">
                <a16:creationId xmlns:a16="http://schemas.microsoft.com/office/drawing/2014/main" id="{58502750-F34C-4F22-9A3E-F816F5104EC8}"/>
              </a:ext>
            </a:extLst>
          </p:cNvPr>
          <p:cNvGrpSpPr/>
          <p:nvPr/>
        </p:nvGrpSpPr>
        <p:grpSpPr>
          <a:xfrm>
            <a:off x="14641074" y="12223240"/>
            <a:ext cx="6042379" cy="720000"/>
            <a:chOff x="14850624" y="12623290"/>
            <a:chExt cx="6042379" cy="720000"/>
          </a:xfrm>
        </p:grpSpPr>
        <p:sp>
          <p:nvSpPr>
            <p:cNvPr id="24" name="Rectangle 23">
              <a:extLst>
                <a:ext uri="{FF2B5EF4-FFF2-40B4-BE49-F238E27FC236}">
                  <a16:creationId xmlns:a16="http://schemas.microsoft.com/office/drawing/2014/main" id="{66AD4244-8ABB-4141-ACD3-19D23C5D72EB}"/>
                </a:ext>
              </a:extLst>
            </p:cNvPr>
            <p:cNvSpPr/>
            <p:nvPr/>
          </p:nvSpPr>
          <p:spPr>
            <a:xfrm>
              <a:off x="15693118" y="12752458"/>
              <a:ext cx="5199885" cy="461665"/>
            </a:xfrm>
            <a:prstGeom prst="rect">
              <a:avLst/>
            </a:prstGeom>
          </p:spPr>
          <p:txBody>
            <a:bodyPr wrap="none">
              <a:spAutoFit/>
            </a:bodyPr>
            <a:lstStyle/>
            <a:p>
              <a:r>
                <a:rPr lang="es-ES" sz="2400" b="1" dirty="0">
                  <a:solidFill>
                    <a:schemeClr val="bg1"/>
                  </a:solidFill>
                  <a:latin typeface="Lato Light" charset="0"/>
                </a:rPr>
                <a:t>https://twitter.com/security_inside</a:t>
              </a:r>
            </a:p>
          </p:txBody>
        </p:sp>
        <p:sp>
          <p:nvSpPr>
            <p:cNvPr id="25" name="Shape 2872">
              <a:extLst>
                <a:ext uri="{FF2B5EF4-FFF2-40B4-BE49-F238E27FC236}">
                  <a16:creationId xmlns:a16="http://schemas.microsoft.com/office/drawing/2014/main" id="{83797852-5614-4C82-A06F-0FB75FD1D6CC}"/>
                </a:ext>
              </a:extLst>
            </p:cNvPr>
            <p:cNvSpPr/>
            <p:nvPr/>
          </p:nvSpPr>
          <p:spPr>
            <a:xfrm>
              <a:off x="14850624" y="12623290"/>
              <a:ext cx="720000" cy="7200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26" name="Group 25">
            <a:extLst>
              <a:ext uri="{FF2B5EF4-FFF2-40B4-BE49-F238E27FC236}">
                <a16:creationId xmlns:a16="http://schemas.microsoft.com/office/drawing/2014/main" id="{6511E25D-7957-4898-91D5-723CE96164D1}"/>
              </a:ext>
            </a:extLst>
          </p:cNvPr>
          <p:cNvGrpSpPr/>
          <p:nvPr/>
        </p:nvGrpSpPr>
        <p:grpSpPr>
          <a:xfrm>
            <a:off x="14641074" y="11270251"/>
            <a:ext cx="4920470" cy="720000"/>
            <a:chOff x="14850624" y="11699456"/>
            <a:chExt cx="4920470" cy="720000"/>
          </a:xfrm>
        </p:grpSpPr>
        <p:sp>
          <p:nvSpPr>
            <p:cNvPr id="27" name="Rectangle 26">
              <a:extLst>
                <a:ext uri="{FF2B5EF4-FFF2-40B4-BE49-F238E27FC236}">
                  <a16:creationId xmlns:a16="http://schemas.microsoft.com/office/drawing/2014/main" id="{95B1CD95-BE7B-4EA9-A024-C565C82C9D11}"/>
                </a:ext>
              </a:extLst>
            </p:cNvPr>
            <p:cNvSpPr/>
            <p:nvPr/>
          </p:nvSpPr>
          <p:spPr>
            <a:xfrm>
              <a:off x="15693118" y="11828624"/>
              <a:ext cx="4077976" cy="461665"/>
            </a:xfrm>
            <a:prstGeom prst="rect">
              <a:avLst/>
            </a:prstGeom>
          </p:spPr>
          <p:txBody>
            <a:bodyPr wrap="none">
              <a:spAutoFit/>
            </a:bodyPr>
            <a:lstStyle/>
            <a:p>
              <a:r>
                <a:rPr lang="es-ES" sz="2400" b="1" dirty="0">
                  <a:solidFill>
                    <a:schemeClr val="bg1"/>
                  </a:solidFill>
                  <a:latin typeface="Lato Light" charset="0"/>
                </a:rPr>
                <a:t>https://securityinside.info</a:t>
              </a:r>
            </a:p>
          </p:txBody>
        </p:sp>
        <p:sp>
          <p:nvSpPr>
            <p:cNvPr id="28" name="Shape 2883">
              <a:extLst>
                <a:ext uri="{FF2B5EF4-FFF2-40B4-BE49-F238E27FC236}">
                  <a16:creationId xmlns:a16="http://schemas.microsoft.com/office/drawing/2014/main" id="{D89A3E47-65AB-4C68-BF7F-949F9F28F450}"/>
                </a:ext>
              </a:extLst>
            </p:cNvPr>
            <p:cNvSpPr/>
            <p:nvPr/>
          </p:nvSpPr>
          <p:spPr>
            <a:xfrm>
              <a:off x="14850624" y="11699456"/>
              <a:ext cx="720000" cy="720000"/>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spTree>
    <p:extLst>
      <p:ext uri="{BB962C8B-B14F-4D97-AF65-F5344CB8AC3E}">
        <p14:creationId xmlns:p14="http://schemas.microsoft.com/office/powerpoint/2010/main" val="76907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anim calcmode="lin" valueType="num">
                                      <p:cBhvr>
                                        <p:cTn id="20" dur="500" fill="hold"/>
                                        <p:tgtEl>
                                          <p:spTgt spid="20"/>
                                        </p:tgtEl>
                                        <p:attrNameLst>
                                          <p:attrName>ppt_x</p:attrName>
                                        </p:attrNameLst>
                                      </p:cBhvr>
                                      <p:tavLst>
                                        <p:tav tm="0">
                                          <p:val>
                                            <p:strVal val="#ppt_x"/>
                                          </p:val>
                                        </p:tav>
                                        <p:tav tm="100000">
                                          <p:val>
                                            <p:strVal val="#ppt_x"/>
                                          </p:val>
                                        </p:tav>
                                      </p:tavLst>
                                    </p:anim>
                                    <p:anim calcmode="lin" valueType="num">
                                      <p:cBhvr>
                                        <p:cTn id="21" dur="5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ppt_x</p:attrName>
                                        </p:attrNameLst>
                                      </p:cBhvr>
                                      <p:tavLst>
                                        <p:tav tm="0">
                                          <p:val>
                                            <p:strVal val="#ppt_x"/>
                                          </p:val>
                                        </p:tav>
                                        <p:tav tm="100000">
                                          <p:val>
                                            <p:strVal val="#ppt_x"/>
                                          </p:val>
                                        </p:tav>
                                      </p:tavLst>
                                    </p:anim>
                                    <p:anim calcmode="lin" valueType="num">
                                      <p:cBhvr>
                                        <p:cTn id="27" dur="50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anim calcmode="lin" valueType="num">
                                      <p:cBhvr>
                                        <p:cTn id="32" dur="500" fill="hold"/>
                                        <p:tgtEl>
                                          <p:spTgt spid="23"/>
                                        </p:tgtEl>
                                        <p:attrNameLst>
                                          <p:attrName>ppt_x</p:attrName>
                                        </p:attrNameLst>
                                      </p:cBhvr>
                                      <p:tavLst>
                                        <p:tav tm="0">
                                          <p:val>
                                            <p:strVal val="#ppt_x"/>
                                          </p:val>
                                        </p:tav>
                                        <p:tav tm="100000">
                                          <p:val>
                                            <p:strVal val="#ppt_x"/>
                                          </p:val>
                                        </p:tav>
                                      </p:tavLst>
                                    </p:anim>
                                    <p:anim calcmode="lin" valueType="num">
                                      <p:cBhvr>
                                        <p:cTn id="3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B26F99C-F577-4E73-8690-B162B0D7778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2068" t="29037" r="32335" b="17461"/>
          <a:stretch/>
        </p:blipFill>
        <p:spPr>
          <a:xfrm>
            <a:off x="0" y="0"/>
            <a:ext cx="12168235" cy="13716000"/>
          </a:xfrm>
        </p:spPr>
      </p:pic>
      <p:sp>
        <p:nvSpPr>
          <p:cNvPr id="17" name="TextBox 16">
            <a:extLst>
              <a:ext uri="{FF2B5EF4-FFF2-40B4-BE49-F238E27FC236}">
                <a16:creationId xmlns:a16="http://schemas.microsoft.com/office/drawing/2014/main" id="{D57D7D33-2126-46CB-BDBC-32929B0BA025}"/>
              </a:ext>
            </a:extLst>
          </p:cNvPr>
          <p:cNvSpPr txBox="1"/>
          <p:nvPr/>
        </p:nvSpPr>
        <p:spPr>
          <a:xfrm>
            <a:off x="13211190" y="2535447"/>
            <a:ext cx="9372181" cy="1384995"/>
          </a:xfrm>
          <a:prstGeom prst="rect">
            <a:avLst/>
          </a:prstGeom>
          <a:noFill/>
        </p:spPr>
        <p:txBody>
          <a:bodyPr wrap="none" rtlCol="0">
            <a:spAutoFit/>
          </a:bodyPr>
          <a:lstStyle/>
          <a:p>
            <a:r>
              <a:rPr lang="en-US" sz="8400" b="1" dirty="0">
                <a:solidFill>
                  <a:schemeClr val="tx2"/>
                </a:solidFill>
                <a:latin typeface="Lato Black" charset="0"/>
                <a:ea typeface="Lato Black" charset="0"/>
                <a:cs typeface="Lato Black" charset="0"/>
              </a:rPr>
              <a:t>Cristóbal Espinosa</a:t>
            </a:r>
          </a:p>
        </p:txBody>
      </p:sp>
      <p:cxnSp>
        <p:nvCxnSpPr>
          <p:cNvPr id="19" name="Straight Connector 18">
            <a:extLst>
              <a:ext uri="{FF2B5EF4-FFF2-40B4-BE49-F238E27FC236}">
                <a16:creationId xmlns:a16="http://schemas.microsoft.com/office/drawing/2014/main" id="{A9CA3E5C-E7CC-4236-8505-D713EBFAD409}"/>
              </a:ext>
            </a:extLst>
          </p:cNvPr>
          <p:cNvCxnSpPr/>
          <p:nvPr/>
        </p:nvCxnSpPr>
        <p:spPr>
          <a:xfrm>
            <a:off x="13278094" y="2204189"/>
            <a:ext cx="1192923" cy="0"/>
          </a:xfrm>
          <a:prstGeom prst="line">
            <a:avLst/>
          </a:prstGeom>
          <a:ln w="57150">
            <a:solidFill>
              <a:srgbClr val="FF9E00"/>
            </a:solidFill>
          </a:ln>
        </p:spPr>
        <p:style>
          <a:lnRef idx="1">
            <a:schemeClr val="accent1"/>
          </a:lnRef>
          <a:fillRef idx="0">
            <a:schemeClr val="accent1"/>
          </a:fillRef>
          <a:effectRef idx="0">
            <a:schemeClr val="accent1"/>
          </a:effectRef>
          <a:fontRef idx="minor">
            <a:schemeClr val="tx1"/>
          </a:fontRef>
        </p:style>
      </p:cxnSp>
      <p:sp>
        <p:nvSpPr>
          <p:cNvPr id="20" name="Rounded Rectangle 20">
            <a:extLst>
              <a:ext uri="{FF2B5EF4-FFF2-40B4-BE49-F238E27FC236}">
                <a16:creationId xmlns:a16="http://schemas.microsoft.com/office/drawing/2014/main" id="{C6130195-4B03-4312-9110-27A3852F8123}"/>
              </a:ext>
            </a:extLst>
          </p:cNvPr>
          <p:cNvSpPr/>
          <p:nvPr/>
        </p:nvSpPr>
        <p:spPr>
          <a:xfrm>
            <a:off x="16547231" y="4834096"/>
            <a:ext cx="2736000" cy="54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0" rtlCol="0" anchor="ctr">
            <a:spAutoFit/>
          </a:bodyPr>
          <a:lstStyle/>
          <a:p>
            <a:pPr algn="ctr"/>
            <a:r>
              <a:rPr lang="en-US" sz="2800" b="1" dirty="0">
                <a:solidFill>
                  <a:schemeClr val="bg1"/>
                </a:solidFill>
                <a:latin typeface="Lato" charset="0"/>
                <a:ea typeface="Lato" charset="0"/>
                <a:cs typeface="Lato" charset="0"/>
              </a:rPr>
              <a:t>#blogger</a:t>
            </a:r>
          </a:p>
        </p:txBody>
      </p:sp>
      <p:sp>
        <p:nvSpPr>
          <p:cNvPr id="21" name="Rounded Rectangle 21">
            <a:extLst>
              <a:ext uri="{FF2B5EF4-FFF2-40B4-BE49-F238E27FC236}">
                <a16:creationId xmlns:a16="http://schemas.microsoft.com/office/drawing/2014/main" id="{08C67985-A7D5-4A93-BB7E-F29672693878}"/>
              </a:ext>
            </a:extLst>
          </p:cNvPr>
          <p:cNvSpPr/>
          <p:nvPr/>
        </p:nvSpPr>
        <p:spPr>
          <a:xfrm>
            <a:off x="16547231" y="4095816"/>
            <a:ext cx="2736000"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0" rtlCol="0" anchor="ctr">
            <a:spAutoFit/>
          </a:bodyPr>
          <a:lstStyle/>
          <a:p>
            <a:pPr algn="ctr"/>
            <a:r>
              <a:rPr lang="en-US" sz="2800" b="1" dirty="0">
                <a:solidFill>
                  <a:schemeClr val="bg1"/>
                </a:solidFill>
                <a:latin typeface="Lato" charset="0"/>
                <a:ea typeface="Lato" charset="0"/>
                <a:cs typeface="Lato" charset="0"/>
              </a:rPr>
              <a:t>#</a:t>
            </a:r>
            <a:r>
              <a:rPr lang="en-US" sz="2800" b="1" dirty="0" err="1">
                <a:solidFill>
                  <a:schemeClr val="bg1"/>
                </a:solidFill>
                <a:latin typeface="Lato" charset="0"/>
                <a:ea typeface="Lato" charset="0"/>
                <a:cs typeface="Lato" charset="0"/>
              </a:rPr>
              <a:t>cinéfilo</a:t>
            </a:r>
            <a:endParaRPr lang="en-US" sz="2800" b="1" dirty="0">
              <a:solidFill>
                <a:schemeClr val="bg1"/>
              </a:solidFill>
              <a:latin typeface="Lato" charset="0"/>
              <a:ea typeface="Lato" charset="0"/>
              <a:cs typeface="Lato" charset="0"/>
            </a:endParaRPr>
          </a:p>
        </p:txBody>
      </p:sp>
      <p:sp>
        <p:nvSpPr>
          <p:cNvPr id="23" name="Rounded Rectangle 22">
            <a:extLst>
              <a:ext uri="{FF2B5EF4-FFF2-40B4-BE49-F238E27FC236}">
                <a16:creationId xmlns:a16="http://schemas.microsoft.com/office/drawing/2014/main" id="{98A24DF9-138C-4C1C-B969-9662F86D2A41}"/>
              </a:ext>
            </a:extLst>
          </p:cNvPr>
          <p:cNvSpPr/>
          <p:nvPr/>
        </p:nvSpPr>
        <p:spPr>
          <a:xfrm>
            <a:off x="19461616" y="4095816"/>
            <a:ext cx="2736000" cy="540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0" rtlCol="0" anchor="ctr">
            <a:spAutoFit/>
          </a:bodyPr>
          <a:lstStyle/>
          <a:p>
            <a:pPr algn="ctr"/>
            <a:r>
              <a:rPr lang="en-US" sz="2800" b="1" dirty="0">
                <a:solidFill>
                  <a:schemeClr val="bg1"/>
                </a:solidFill>
                <a:latin typeface="Lato" charset="0"/>
                <a:ea typeface="Lato" charset="0"/>
                <a:cs typeface="Lato" charset="0"/>
              </a:rPr>
              <a:t>#</a:t>
            </a:r>
            <a:r>
              <a:rPr lang="en-US" sz="2800" b="1" dirty="0" err="1">
                <a:solidFill>
                  <a:schemeClr val="bg1"/>
                </a:solidFill>
                <a:latin typeface="Lato" charset="0"/>
                <a:ea typeface="Lato" charset="0"/>
                <a:cs typeface="Lato" charset="0"/>
              </a:rPr>
              <a:t>seriéfilo</a:t>
            </a:r>
            <a:endParaRPr lang="en-US" sz="2800" b="1" dirty="0">
              <a:solidFill>
                <a:schemeClr val="bg1"/>
              </a:solidFill>
              <a:latin typeface="Lato" charset="0"/>
              <a:ea typeface="Lato" charset="0"/>
              <a:cs typeface="Lato" charset="0"/>
            </a:endParaRPr>
          </a:p>
        </p:txBody>
      </p:sp>
      <p:sp>
        <p:nvSpPr>
          <p:cNvPr id="24" name="Rounded Rectangle 23">
            <a:extLst>
              <a:ext uri="{FF2B5EF4-FFF2-40B4-BE49-F238E27FC236}">
                <a16:creationId xmlns:a16="http://schemas.microsoft.com/office/drawing/2014/main" id="{D770CAC4-4537-4156-A45F-EA47A9B99878}"/>
              </a:ext>
            </a:extLst>
          </p:cNvPr>
          <p:cNvSpPr/>
          <p:nvPr/>
        </p:nvSpPr>
        <p:spPr>
          <a:xfrm>
            <a:off x="13605640" y="4095816"/>
            <a:ext cx="2736000" cy="540000"/>
          </a:xfrm>
          <a:prstGeom prst="roundRect">
            <a:avLst>
              <a:gd name="adj" fmla="val 50000"/>
            </a:avLst>
          </a:prstGeom>
          <a:solidFill>
            <a:srgbClr val="005D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0" rtlCol="0" anchor="ctr">
            <a:spAutoFit/>
          </a:bodyPr>
          <a:lstStyle/>
          <a:p>
            <a:pPr algn="ctr"/>
            <a:r>
              <a:rPr lang="en-US" sz="2800" b="1" dirty="0">
                <a:solidFill>
                  <a:schemeClr val="bg1"/>
                </a:solidFill>
                <a:latin typeface="Lato" charset="0"/>
                <a:ea typeface="Lato" charset="0"/>
                <a:cs typeface="Lato" charset="0"/>
              </a:rPr>
              <a:t>#</a:t>
            </a:r>
            <a:r>
              <a:rPr lang="en-US" sz="2800" b="1" dirty="0" err="1">
                <a:solidFill>
                  <a:schemeClr val="bg1"/>
                </a:solidFill>
                <a:latin typeface="Lato" charset="0"/>
                <a:ea typeface="Lato" charset="0"/>
                <a:cs typeface="Lato" charset="0"/>
              </a:rPr>
              <a:t>rockero</a:t>
            </a:r>
            <a:endParaRPr lang="en-US" sz="2800" b="1" dirty="0">
              <a:solidFill>
                <a:schemeClr val="bg1"/>
              </a:solidFill>
              <a:latin typeface="Lato" charset="0"/>
              <a:ea typeface="Lato" charset="0"/>
              <a:cs typeface="Lato" charset="0"/>
            </a:endParaRPr>
          </a:p>
        </p:txBody>
      </p:sp>
      <p:sp>
        <p:nvSpPr>
          <p:cNvPr id="25" name="Rounded Rectangle 24">
            <a:extLst>
              <a:ext uri="{FF2B5EF4-FFF2-40B4-BE49-F238E27FC236}">
                <a16:creationId xmlns:a16="http://schemas.microsoft.com/office/drawing/2014/main" id="{80DFE35B-CD8B-4096-BE21-29A234F2BB88}"/>
              </a:ext>
            </a:extLst>
          </p:cNvPr>
          <p:cNvSpPr/>
          <p:nvPr/>
        </p:nvSpPr>
        <p:spPr>
          <a:xfrm>
            <a:off x="13605640" y="4834096"/>
            <a:ext cx="2736000" cy="540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0" rtlCol="0" anchor="ctr">
            <a:spAutoFit/>
          </a:bodyPr>
          <a:lstStyle/>
          <a:p>
            <a:pPr algn="ctr"/>
            <a:r>
              <a:rPr lang="en-US" sz="2800" b="1" dirty="0">
                <a:solidFill>
                  <a:schemeClr val="bg1"/>
                </a:solidFill>
                <a:latin typeface="Lato" charset="0"/>
                <a:ea typeface="Lato" charset="0"/>
                <a:cs typeface="Lato" charset="0"/>
              </a:rPr>
              <a:t>#PS4_player</a:t>
            </a:r>
          </a:p>
        </p:txBody>
      </p:sp>
      <p:sp>
        <p:nvSpPr>
          <p:cNvPr id="26" name="Rounded Rectangle 22">
            <a:extLst>
              <a:ext uri="{FF2B5EF4-FFF2-40B4-BE49-F238E27FC236}">
                <a16:creationId xmlns:a16="http://schemas.microsoft.com/office/drawing/2014/main" id="{89F555B6-7A25-43E6-A62A-0C4745DA6868}"/>
              </a:ext>
            </a:extLst>
          </p:cNvPr>
          <p:cNvSpPr/>
          <p:nvPr/>
        </p:nvSpPr>
        <p:spPr>
          <a:xfrm>
            <a:off x="19461616" y="4834096"/>
            <a:ext cx="2736000" cy="540000"/>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0" rtlCol="0" anchor="ctr">
            <a:spAutoFit/>
          </a:bodyPr>
          <a:lstStyle/>
          <a:p>
            <a:pPr algn="ctr"/>
            <a:r>
              <a:rPr lang="en-US" sz="2800" b="1" dirty="0">
                <a:solidFill>
                  <a:schemeClr val="bg1"/>
                </a:solidFill>
                <a:latin typeface="Lato" charset="0"/>
                <a:ea typeface="Lato" charset="0"/>
                <a:cs typeface="Lato" charset="0"/>
              </a:rPr>
              <a:t>#developer</a:t>
            </a:r>
          </a:p>
        </p:txBody>
      </p:sp>
      <p:pic>
        <p:nvPicPr>
          <p:cNvPr id="27" name="Picture 12" descr="SecurityInside.info">
            <a:extLst>
              <a:ext uri="{FF2B5EF4-FFF2-40B4-BE49-F238E27FC236}">
                <a16:creationId xmlns:a16="http://schemas.microsoft.com/office/drawing/2014/main" id="{CD425D6B-C70C-4029-A751-518CACBF3B8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339501" y="7353681"/>
            <a:ext cx="2520000" cy="72635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www.defendereye.com/images/logo_black.png">
            <a:extLst>
              <a:ext uri="{FF2B5EF4-FFF2-40B4-BE49-F238E27FC236}">
                <a16:creationId xmlns:a16="http://schemas.microsoft.com/office/drawing/2014/main" id="{5ACCEA8F-2A88-4454-B781-B2C78EA83351}"/>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393501" y="8727730"/>
            <a:ext cx="2412000" cy="110522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36EF717-855B-4C5F-B9E8-2253C491BC94}"/>
              </a:ext>
            </a:extLst>
          </p:cNvPr>
          <p:cNvSpPr/>
          <p:nvPr/>
        </p:nvSpPr>
        <p:spPr>
          <a:xfrm>
            <a:off x="17318852" y="7419245"/>
            <a:ext cx="4077976" cy="461665"/>
          </a:xfrm>
          <a:prstGeom prst="rect">
            <a:avLst/>
          </a:prstGeom>
        </p:spPr>
        <p:txBody>
          <a:bodyPr wrap="none">
            <a:spAutoFit/>
          </a:bodyPr>
          <a:lstStyle/>
          <a:p>
            <a:r>
              <a:rPr lang="es-ES" sz="2400" b="1" dirty="0">
                <a:latin typeface="Lato Light" charset="0"/>
              </a:rPr>
              <a:t>https://securityinside.info</a:t>
            </a:r>
          </a:p>
        </p:txBody>
      </p:sp>
      <p:sp>
        <p:nvSpPr>
          <p:cNvPr id="32" name="Rectangle 31">
            <a:extLst>
              <a:ext uri="{FF2B5EF4-FFF2-40B4-BE49-F238E27FC236}">
                <a16:creationId xmlns:a16="http://schemas.microsoft.com/office/drawing/2014/main" id="{0FD93EC1-01F3-4E41-9423-2A30CD0E8407}"/>
              </a:ext>
            </a:extLst>
          </p:cNvPr>
          <p:cNvSpPr/>
          <p:nvPr/>
        </p:nvSpPr>
        <p:spPr>
          <a:xfrm>
            <a:off x="17318852" y="9080185"/>
            <a:ext cx="3878562" cy="461665"/>
          </a:xfrm>
          <a:prstGeom prst="rect">
            <a:avLst/>
          </a:prstGeom>
        </p:spPr>
        <p:txBody>
          <a:bodyPr wrap="none">
            <a:spAutoFit/>
          </a:bodyPr>
          <a:lstStyle/>
          <a:p>
            <a:r>
              <a:rPr lang="es-ES" sz="2400" b="1" dirty="0">
                <a:latin typeface="Lato Light" charset="0"/>
              </a:rPr>
              <a:t>https://defendereye.com</a:t>
            </a:r>
          </a:p>
        </p:txBody>
      </p:sp>
      <p:pic>
        <p:nvPicPr>
          <p:cNvPr id="7" name="Picture 2" descr="Resultado de imagen de twitter log">
            <a:extLst>
              <a:ext uri="{FF2B5EF4-FFF2-40B4-BE49-F238E27FC236}">
                <a16:creationId xmlns:a16="http://schemas.microsoft.com/office/drawing/2014/main" id="{A50D8247-5491-411F-9271-F80DCDC969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219" b="20139"/>
          <a:stretch/>
        </p:blipFill>
        <p:spPr bwMode="auto">
          <a:xfrm>
            <a:off x="14393501" y="10480650"/>
            <a:ext cx="2412000" cy="79827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F5323A6-218C-4C93-AA80-89E1A276A651}"/>
              </a:ext>
            </a:extLst>
          </p:cNvPr>
          <p:cNvSpPr/>
          <p:nvPr/>
        </p:nvSpPr>
        <p:spPr>
          <a:xfrm>
            <a:off x="17318852" y="10648956"/>
            <a:ext cx="5199885" cy="461665"/>
          </a:xfrm>
          <a:prstGeom prst="rect">
            <a:avLst/>
          </a:prstGeom>
        </p:spPr>
        <p:txBody>
          <a:bodyPr wrap="none">
            <a:spAutoFit/>
          </a:bodyPr>
          <a:lstStyle/>
          <a:p>
            <a:r>
              <a:rPr lang="es-ES" sz="2400" b="1" dirty="0">
                <a:latin typeface="Lato Light" charset="0"/>
              </a:rPr>
              <a:t>https://twitter.com/security_inside</a:t>
            </a:r>
          </a:p>
        </p:txBody>
      </p:sp>
    </p:spTree>
    <p:extLst>
      <p:ext uri="{BB962C8B-B14F-4D97-AF65-F5344CB8AC3E}">
        <p14:creationId xmlns:p14="http://schemas.microsoft.com/office/powerpoint/2010/main" val="298459192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fade">
                                      <p:cBhvr>
                                        <p:cTn id="14" dur="500"/>
                                        <p:tgtEl>
                                          <p:spTgt spid="717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Phone6_mockup_front_white.png"/>
          <p:cNvPicPr>
            <a:picLocks noChangeAspect="1"/>
          </p:cNvPicPr>
          <p:nvPr/>
        </p:nvPicPr>
        <p:blipFill rotWithShape="1">
          <a:blip r:embed="rId3">
            <a:extLst>
              <a:ext uri="{28A0092B-C50C-407E-A947-70E740481C1C}">
                <a14:useLocalDpi xmlns:a14="http://schemas.microsoft.com/office/drawing/2010/main" val="0"/>
              </a:ext>
            </a:extLst>
          </a:blip>
          <a:srcRect b="35293"/>
          <a:stretch/>
        </p:blipFill>
        <p:spPr>
          <a:xfrm>
            <a:off x="11612542" y="1564457"/>
            <a:ext cx="12005741" cy="12151543"/>
          </a:xfrm>
          <a:prstGeom prst="rect">
            <a:avLst/>
          </a:prstGeom>
        </p:spPr>
      </p:pic>
      <p:sp>
        <p:nvSpPr>
          <p:cNvPr id="11" name="TextBox 10">
            <a:extLst>
              <a:ext uri="{FF2B5EF4-FFF2-40B4-BE49-F238E27FC236}">
                <a16:creationId xmlns:a16="http://schemas.microsoft.com/office/drawing/2014/main" id="{3CED49CC-427A-4D80-8013-C15FF66FD267}"/>
              </a:ext>
            </a:extLst>
          </p:cNvPr>
          <p:cNvSpPr txBox="1"/>
          <p:nvPr/>
        </p:nvSpPr>
        <p:spPr>
          <a:xfrm>
            <a:off x="6902930" y="58801"/>
            <a:ext cx="10571832"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Turno de preguntas</a:t>
            </a:r>
          </a:p>
        </p:txBody>
      </p:sp>
      <p:sp>
        <p:nvSpPr>
          <p:cNvPr id="12" name="Rectangle 11">
            <a:extLst>
              <a:ext uri="{FF2B5EF4-FFF2-40B4-BE49-F238E27FC236}">
                <a16:creationId xmlns:a16="http://schemas.microsoft.com/office/drawing/2014/main" id="{F849A976-C4D5-48AC-9E80-DADF4A9EE8D7}"/>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0D5F25A7-4BE7-4C10-9BF1-7C0E03E014E1}"/>
              </a:ext>
            </a:extLst>
          </p:cNvPr>
          <p:cNvSpPr txBox="1">
            <a:spLocks/>
          </p:cNvSpPr>
          <p:nvPr/>
        </p:nvSpPr>
        <p:spPr>
          <a:xfrm>
            <a:off x="4647910" y="1224292"/>
            <a:ext cx="15123184"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Mientras te lo piensas o escuchas, te recuerdo mis datos de contacto</a:t>
            </a:r>
            <a:endParaRPr lang="es-ES" sz="3600" b="1" dirty="0">
              <a:solidFill>
                <a:schemeClr val="accent1"/>
              </a:solidFill>
              <a:latin typeface="Lato Light"/>
              <a:cs typeface="Lato Light"/>
            </a:endParaRPr>
          </a:p>
        </p:txBody>
      </p:sp>
      <p:sp>
        <p:nvSpPr>
          <p:cNvPr id="9" name="Rectangle 8">
            <a:extLst>
              <a:ext uri="{FF2B5EF4-FFF2-40B4-BE49-F238E27FC236}">
                <a16:creationId xmlns:a16="http://schemas.microsoft.com/office/drawing/2014/main" id="{501749C8-9570-4667-B323-64D0B6556B66}"/>
              </a:ext>
            </a:extLst>
          </p:cNvPr>
          <p:cNvSpPr>
            <a:spLocks/>
          </p:cNvSpPr>
          <p:nvPr/>
        </p:nvSpPr>
        <p:spPr bwMode="auto">
          <a:xfrm>
            <a:off x="2467767" y="6848706"/>
            <a:ext cx="8430769" cy="1009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s-ES" sz="6600" b="1" spc="500" dirty="0">
                <a:solidFill>
                  <a:schemeClr val="tx2"/>
                </a:solidFill>
                <a:latin typeface="Lato Black" charset="0"/>
                <a:ea typeface="Lato Black" charset="0"/>
                <a:cs typeface="Lato Black" charset="0"/>
                <a:sym typeface="Bebas Neue" charset="0"/>
              </a:rPr>
              <a:t>¡Hasta la próxima!</a:t>
            </a:r>
          </a:p>
        </p:txBody>
      </p:sp>
      <p:pic>
        <p:nvPicPr>
          <p:cNvPr id="15" name="Picture 2">
            <a:extLst>
              <a:ext uri="{FF2B5EF4-FFF2-40B4-BE49-F238E27FC236}">
                <a16:creationId xmlns:a16="http://schemas.microsoft.com/office/drawing/2014/main" id="{A7B0F0FB-F736-4C81-8117-ABC1129D334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850624" y="5378082"/>
            <a:ext cx="5248275" cy="42357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C73D8A97-1DA6-4429-9831-CD249D1832F9}"/>
              </a:ext>
            </a:extLst>
          </p:cNvPr>
          <p:cNvGrpSpPr/>
          <p:nvPr/>
        </p:nvGrpSpPr>
        <p:grpSpPr>
          <a:xfrm>
            <a:off x="14641074" y="10317263"/>
            <a:ext cx="6233650" cy="720000"/>
            <a:chOff x="14850624" y="10717313"/>
            <a:chExt cx="6233650" cy="720000"/>
          </a:xfrm>
        </p:grpSpPr>
        <p:sp>
          <p:nvSpPr>
            <p:cNvPr id="17" name="Rectangle 16">
              <a:extLst>
                <a:ext uri="{FF2B5EF4-FFF2-40B4-BE49-F238E27FC236}">
                  <a16:creationId xmlns:a16="http://schemas.microsoft.com/office/drawing/2014/main" id="{7BD07B09-A17A-4F01-B85B-4000DBA29751}"/>
                </a:ext>
              </a:extLst>
            </p:cNvPr>
            <p:cNvSpPr/>
            <p:nvPr/>
          </p:nvSpPr>
          <p:spPr>
            <a:xfrm>
              <a:off x="15693118" y="10846481"/>
              <a:ext cx="5391156" cy="461665"/>
            </a:xfrm>
            <a:prstGeom prst="rect">
              <a:avLst/>
            </a:prstGeom>
          </p:spPr>
          <p:txBody>
            <a:bodyPr wrap="none">
              <a:spAutoFit/>
            </a:bodyPr>
            <a:lstStyle/>
            <a:p>
              <a:r>
                <a:rPr lang="es-ES" sz="2400" b="1" dirty="0">
                  <a:solidFill>
                    <a:schemeClr val="bg1"/>
                  </a:solidFill>
                  <a:latin typeface="Lato Light" charset="0"/>
                </a:rPr>
                <a:t>https://www.linkedin.com/in/tobal</a:t>
              </a:r>
            </a:p>
          </p:txBody>
        </p:sp>
        <p:sp>
          <p:nvSpPr>
            <p:cNvPr id="18" name="Shape 2865">
              <a:extLst>
                <a:ext uri="{FF2B5EF4-FFF2-40B4-BE49-F238E27FC236}">
                  <a16:creationId xmlns:a16="http://schemas.microsoft.com/office/drawing/2014/main" id="{30DC8A82-2CEE-444F-B0E4-162A5E98FADD}"/>
                </a:ext>
              </a:extLst>
            </p:cNvPr>
            <p:cNvSpPr/>
            <p:nvPr/>
          </p:nvSpPr>
          <p:spPr>
            <a:xfrm>
              <a:off x="14850624" y="10717313"/>
              <a:ext cx="720000" cy="7200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19" name="Group 18">
            <a:extLst>
              <a:ext uri="{FF2B5EF4-FFF2-40B4-BE49-F238E27FC236}">
                <a16:creationId xmlns:a16="http://schemas.microsoft.com/office/drawing/2014/main" id="{2E8278B7-0438-462E-AAEB-7E48923DC870}"/>
              </a:ext>
            </a:extLst>
          </p:cNvPr>
          <p:cNvGrpSpPr/>
          <p:nvPr/>
        </p:nvGrpSpPr>
        <p:grpSpPr>
          <a:xfrm>
            <a:off x="14641074" y="12223240"/>
            <a:ext cx="6042379" cy="720000"/>
            <a:chOff x="14850624" y="12623290"/>
            <a:chExt cx="6042379" cy="720000"/>
          </a:xfrm>
        </p:grpSpPr>
        <p:sp>
          <p:nvSpPr>
            <p:cNvPr id="20" name="Rectangle 19">
              <a:extLst>
                <a:ext uri="{FF2B5EF4-FFF2-40B4-BE49-F238E27FC236}">
                  <a16:creationId xmlns:a16="http://schemas.microsoft.com/office/drawing/2014/main" id="{20D3CA50-E29A-467C-A996-810B7D51F68C}"/>
                </a:ext>
              </a:extLst>
            </p:cNvPr>
            <p:cNvSpPr/>
            <p:nvPr/>
          </p:nvSpPr>
          <p:spPr>
            <a:xfrm>
              <a:off x="15693118" y="12752458"/>
              <a:ext cx="5199885" cy="461665"/>
            </a:xfrm>
            <a:prstGeom prst="rect">
              <a:avLst/>
            </a:prstGeom>
          </p:spPr>
          <p:txBody>
            <a:bodyPr wrap="none">
              <a:spAutoFit/>
            </a:bodyPr>
            <a:lstStyle/>
            <a:p>
              <a:r>
                <a:rPr lang="es-ES" sz="2400" b="1" dirty="0">
                  <a:solidFill>
                    <a:schemeClr val="bg1"/>
                  </a:solidFill>
                  <a:latin typeface="Lato Light" charset="0"/>
                </a:rPr>
                <a:t>https://twitter.com/security_inside</a:t>
              </a:r>
            </a:p>
          </p:txBody>
        </p:sp>
        <p:sp>
          <p:nvSpPr>
            <p:cNvPr id="21" name="Shape 2872">
              <a:extLst>
                <a:ext uri="{FF2B5EF4-FFF2-40B4-BE49-F238E27FC236}">
                  <a16:creationId xmlns:a16="http://schemas.microsoft.com/office/drawing/2014/main" id="{92B32633-7486-4153-868B-213AFEF61989}"/>
                </a:ext>
              </a:extLst>
            </p:cNvPr>
            <p:cNvSpPr/>
            <p:nvPr/>
          </p:nvSpPr>
          <p:spPr>
            <a:xfrm>
              <a:off x="14850624" y="12623290"/>
              <a:ext cx="720000" cy="7200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22" name="Group 21">
            <a:extLst>
              <a:ext uri="{FF2B5EF4-FFF2-40B4-BE49-F238E27FC236}">
                <a16:creationId xmlns:a16="http://schemas.microsoft.com/office/drawing/2014/main" id="{99AEB224-E5C5-4B84-BC31-A083EE874637}"/>
              </a:ext>
            </a:extLst>
          </p:cNvPr>
          <p:cNvGrpSpPr/>
          <p:nvPr/>
        </p:nvGrpSpPr>
        <p:grpSpPr>
          <a:xfrm>
            <a:off x="14641074" y="11270251"/>
            <a:ext cx="4920470" cy="720000"/>
            <a:chOff x="14850624" y="11699456"/>
            <a:chExt cx="4920470" cy="720000"/>
          </a:xfrm>
        </p:grpSpPr>
        <p:sp>
          <p:nvSpPr>
            <p:cNvPr id="23" name="Rectangle 22">
              <a:extLst>
                <a:ext uri="{FF2B5EF4-FFF2-40B4-BE49-F238E27FC236}">
                  <a16:creationId xmlns:a16="http://schemas.microsoft.com/office/drawing/2014/main" id="{2546A815-0A0D-45EE-A5A7-A124AF1BFEB0}"/>
                </a:ext>
              </a:extLst>
            </p:cNvPr>
            <p:cNvSpPr/>
            <p:nvPr/>
          </p:nvSpPr>
          <p:spPr>
            <a:xfrm>
              <a:off x="15693118" y="11828624"/>
              <a:ext cx="4077976" cy="461665"/>
            </a:xfrm>
            <a:prstGeom prst="rect">
              <a:avLst/>
            </a:prstGeom>
          </p:spPr>
          <p:txBody>
            <a:bodyPr wrap="none">
              <a:spAutoFit/>
            </a:bodyPr>
            <a:lstStyle/>
            <a:p>
              <a:r>
                <a:rPr lang="es-ES" sz="2400" b="1" dirty="0">
                  <a:solidFill>
                    <a:schemeClr val="bg1"/>
                  </a:solidFill>
                  <a:latin typeface="Lato Light" charset="0"/>
                </a:rPr>
                <a:t>https://securityinside.info</a:t>
              </a:r>
            </a:p>
          </p:txBody>
        </p:sp>
        <p:sp>
          <p:nvSpPr>
            <p:cNvPr id="24" name="Shape 2883">
              <a:extLst>
                <a:ext uri="{FF2B5EF4-FFF2-40B4-BE49-F238E27FC236}">
                  <a16:creationId xmlns:a16="http://schemas.microsoft.com/office/drawing/2014/main" id="{8B8B179E-6A0B-420F-BAD7-DC8DE4FC9840}"/>
                </a:ext>
              </a:extLst>
            </p:cNvPr>
            <p:cNvSpPr/>
            <p:nvPr/>
          </p:nvSpPr>
          <p:spPr>
            <a:xfrm>
              <a:off x="14850624" y="11699456"/>
              <a:ext cx="720000" cy="720000"/>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spTree>
    <p:extLst>
      <p:ext uri="{BB962C8B-B14F-4D97-AF65-F5344CB8AC3E}">
        <p14:creationId xmlns:p14="http://schemas.microsoft.com/office/powerpoint/2010/main" val="367851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CF0836B-A52B-48BF-9C39-D8C212113E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 r="13"/>
          <a:stretch>
            <a:fillRect/>
          </a:stretch>
        </p:blipFill>
        <p:spPr/>
      </p:pic>
      <p:sp>
        <p:nvSpPr>
          <p:cNvPr id="7" name="Rectangle 6">
            <a:extLst>
              <a:ext uri="{FF2B5EF4-FFF2-40B4-BE49-F238E27FC236}">
                <a16:creationId xmlns:a16="http://schemas.microsoft.com/office/drawing/2014/main" id="{5DC3D81F-D1E5-4FB4-BFE4-60AF3D6EC814}"/>
              </a:ext>
            </a:extLst>
          </p:cNvPr>
          <p:cNvSpPr/>
          <p:nvPr/>
        </p:nvSpPr>
        <p:spPr>
          <a:xfrm>
            <a:off x="0" y="0"/>
            <a:ext cx="24377651" cy="1371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88825" y="5958000"/>
            <a:ext cx="21600000" cy="1800000"/>
          </a:xfrm>
          <a:prstGeom prst="rect">
            <a:avLst/>
          </a:prstGeom>
          <a:noFill/>
        </p:spPr>
        <p:txBody>
          <a:bodyPr wrap="square" rtlCol="0">
            <a:spAutoFit/>
          </a:bodyPr>
          <a:lstStyle/>
          <a:p>
            <a:pPr algn="ctr">
              <a:lnSpc>
                <a:spcPts val="13000"/>
              </a:lnSpc>
            </a:pPr>
            <a:r>
              <a:rPr lang="en-US" sz="13500" b="1" dirty="0">
                <a:solidFill>
                  <a:srgbClr val="06113F"/>
                </a:solidFill>
                <a:effectLst>
                  <a:outerShdw blurRad="38100" dist="38100" dir="2700000" algn="tl">
                    <a:srgbClr val="000000">
                      <a:alpha val="43137"/>
                    </a:srgbClr>
                  </a:outerShdw>
                </a:effectLst>
                <a:latin typeface="Lato" charset="0"/>
                <a:ea typeface="Lato" charset="0"/>
                <a:cs typeface="Lato" charset="0"/>
              </a:rPr>
              <a:t>¿QUÉ HACE </a:t>
            </a:r>
            <a:r>
              <a:rPr lang="en-US" sz="13500" b="1" dirty="0">
                <a:solidFill>
                  <a:srgbClr val="FF6F61"/>
                </a:solidFill>
                <a:effectLst>
                  <a:outerShdw blurRad="38100" dist="38100" dir="2700000" algn="tl">
                    <a:srgbClr val="000000">
                      <a:alpha val="43137"/>
                    </a:srgbClr>
                  </a:outerShdw>
                </a:effectLst>
                <a:latin typeface="Lato" charset="0"/>
                <a:ea typeface="Lato" charset="0"/>
                <a:cs typeface="Lato" charset="0"/>
              </a:rPr>
              <a:t>ACCENTURE?</a:t>
            </a:r>
          </a:p>
        </p:txBody>
      </p:sp>
    </p:spTree>
    <p:extLst>
      <p:ext uri="{BB962C8B-B14F-4D97-AF65-F5344CB8AC3E}">
        <p14:creationId xmlns:p14="http://schemas.microsoft.com/office/powerpoint/2010/main" val="1485047597"/>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1A9F1B-5DCB-4E4C-A8D9-00BA36FE5721}"/>
              </a:ext>
            </a:extLst>
          </p:cNvPr>
          <p:cNvSpPr/>
          <p:nvPr/>
        </p:nvSpPr>
        <p:spPr>
          <a:xfrm>
            <a:off x="1536770" y="2654303"/>
            <a:ext cx="21304110" cy="1200329"/>
          </a:xfrm>
          <a:prstGeom prst="rect">
            <a:avLst/>
          </a:prstGeom>
        </p:spPr>
        <p:txBody>
          <a:bodyPr wrap="square">
            <a:spAutoFit/>
          </a:bodyPr>
          <a:lstStyle/>
          <a:p>
            <a:r>
              <a:rPr lang="es-ES" dirty="0">
                <a:latin typeface="Lato Light" charset="0"/>
              </a:rPr>
              <a:t>En Accenture ayudamos a nuestros clientes a superar los retos más complejos a través de nuestros servicios líderes en estrategia, consultoría, digital, tecnología, operaciones y seguridad. </a:t>
            </a:r>
          </a:p>
        </p:txBody>
      </p:sp>
      <p:sp>
        <p:nvSpPr>
          <p:cNvPr id="3" name="TextBox 2">
            <a:extLst>
              <a:ext uri="{FF2B5EF4-FFF2-40B4-BE49-F238E27FC236}">
                <a16:creationId xmlns:a16="http://schemas.microsoft.com/office/drawing/2014/main" id="{25F3A153-B878-4E31-B92C-288FD75BB5CB}"/>
              </a:ext>
            </a:extLst>
          </p:cNvPr>
          <p:cNvSpPr txBox="1"/>
          <p:nvPr/>
        </p:nvSpPr>
        <p:spPr>
          <a:xfrm>
            <a:off x="6323105" y="58801"/>
            <a:ext cx="1173144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¿Qué hace Accenture?</a:t>
            </a:r>
          </a:p>
        </p:txBody>
      </p:sp>
      <p:sp>
        <p:nvSpPr>
          <p:cNvPr id="4" name="Rectangle 3">
            <a:extLst>
              <a:ext uri="{FF2B5EF4-FFF2-40B4-BE49-F238E27FC236}">
                <a16:creationId xmlns:a16="http://schemas.microsoft.com/office/drawing/2014/main" id="{2AB8094A-F25B-42E5-83A0-902EB517D688}"/>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5" name="Rectangle 4">
            <a:extLst>
              <a:ext uri="{FF2B5EF4-FFF2-40B4-BE49-F238E27FC236}">
                <a16:creationId xmlns:a16="http://schemas.microsoft.com/office/drawing/2014/main" id="{3FE62C17-23FB-405E-8AD3-53B4BA19F00E}"/>
              </a:ext>
            </a:extLst>
          </p:cNvPr>
          <p:cNvSpPr/>
          <p:nvPr/>
        </p:nvSpPr>
        <p:spPr>
          <a:xfrm>
            <a:off x="1536770" y="4467365"/>
            <a:ext cx="21304110" cy="1200329"/>
          </a:xfrm>
          <a:prstGeom prst="rect">
            <a:avLst/>
          </a:prstGeom>
        </p:spPr>
        <p:txBody>
          <a:bodyPr wrap="square">
            <a:spAutoFit/>
          </a:bodyPr>
          <a:lstStyle/>
          <a:p>
            <a:r>
              <a:rPr lang="es-ES" dirty="0">
                <a:latin typeface="Lato Light" charset="0"/>
              </a:rPr>
              <a:t>Colaboramos con más del 75% de empresas del </a:t>
            </a:r>
            <a:r>
              <a:rPr lang="es-ES" dirty="0" err="1">
                <a:latin typeface="Lato Light" charset="0"/>
              </a:rPr>
              <a:t>Fortune</a:t>
            </a:r>
            <a:r>
              <a:rPr lang="es-ES" dirty="0">
                <a:latin typeface="Lato Light" charset="0"/>
              </a:rPr>
              <a:t> Global 500 y en España con más del 80% de las empresas del IBEX35 y 66 de las 100 mayores empresas del país. </a:t>
            </a:r>
          </a:p>
        </p:txBody>
      </p:sp>
      <p:sp>
        <p:nvSpPr>
          <p:cNvPr id="6" name="Rectangle 5">
            <a:extLst>
              <a:ext uri="{FF2B5EF4-FFF2-40B4-BE49-F238E27FC236}">
                <a16:creationId xmlns:a16="http://schemas.microsoft.com/office/drawing/2014/main" id="{6F6FB2D1-E54D-4745-A5AF-4F833BE84BCF}"/>
              </a:ext>
            </a:extLst>
          </p:cNvPr>
          <p:cNvSpPr/>
          <p:nvPr/>
        </p:nvSpPr>
        <p:spPr>
          <a:xfrm>
            <a:off x="1536770" y="6280427"/>
            <a:ext cx="21304110" cy="1200329"/>
          </a:xfrm>
          <a:prstGeom prst="rect">
            <a:avLst/>
          </a:prstGeom>
        </p:spPr>
        <p:txBody>
          <a:bodyPr wrap="square">
            <a:spAutoFit/>
          </a:bodyPr>
          <a:lstStyle/>
          <a:p>
            <a:r>
              <a:rPr lang="es-ES" dirty="0">
                <a:latin typeface="Lato Light" charset="0"/>
              </a:rPr>
              <a:t>Ayudamos a nuestros clientes a impulsar la innovación para ayudar a mejorar la manera en la que el mundo vive y trabaja.</a:t>
            </a:r>
          </a:p>
        </p:txBody>
      </p:sp>
      <p:sp>
        <p:nvSpPr>
          <p:cNvPr id="7" name="Rectangle 6">
            <a:extLst>
              <a:ext uri="{FF2B5EF4-FFF2-40B4-BE49-F238E27FC236}">
                <a16:creationId xmlns:a16="http://schemas.microsoft.com/office/drawing/2014/main" id="{5716B703-C837-4819-B1AE-2DBD7271EA63}"/>
              </a:ext>
            </a:extLst>
          </p:cNvPr>
          <p:cNvSpPr/>
          <p:nvPr/>
        </p:nvSpPr>
        <p:spPr>
          <a:xfrm>
            <a:off x="1536770" y="8093489"/>
            <a:ext cx="21304110" cy="1200329"/>
          </a:xfrm>
          <a:prstGeom prst="rect">
            <a:avLst/>
          </a:prstGeom>
        </p:spPr>
        <p:txBody>
          <a:bodyPr wrap="square">
            <a:spAutoFit/>
          </a:bodyPr>
          <a:lstStyle/>
          <a:p>
            <a:r>
              <a:rPr lang="es-ES" dirty="0">
                <a:latin typeface="Lato Light" charset="0"/>
              </a:rPr>
              <a:t>Con experiencia en más de cuarenta sectores y en todas las áreas de negocio de la empresa, ofrecemos resultados en transformación para el exigente nuevo mundo digital. </a:t>
            </a:r>
          </a:p>
        </p:txBody>
      </p:sp>
      <p:sp>
        <p:nvSpPr>
          <p:cNvPr id="8" name="Speech Bubble: Rectangle with Corners Rounded 7">
            <a:extLst>
              <a:ext uri="{FF2B5EF4-FFF2-40B4-BE49-F238E27FC236}">
                <a16:creationId xmlns:a16="http://schemas.microsoft.com/office/drawing/2014/main" id="{21BC5894-273F-4F9B-AECE-CC6C3DF7B4CE}"/>
              </a:ext>
            </a:extLst>
          </p:cNvPr>
          <p:cNvSpPr/>
          <p:nvPr/>
        </p:nvSpPr>
        <p:spPr>
          <a:xfrm>
            <a:off x="1180166" y="2313645"/>
            <a:ext cx="22017318" cy="7435925"/>
          </a:xfrm>
          <a:prstGeom prst="wedgeRoundRectCallout">
            <a:avLst>
              <a:gd name="adj1" fmla="val 35030"/>
              <a:gd name="adj2" fmla="val 62500"/>
              <a:gd name="adj3" fmla="val 16667"/>
            </a:avLst>
          </a:prstGeom>
          <a:noFill/>
          <a:ln w="38100">
            <a:solidFill>
              <a:srgbClr val="06113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E94CDC-8054-4BED-9BFF-62F5CBCF414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699777" y="9772802"/>
            <a:ext cx="3141103" cy="3679057"/>
          </a:xfrm>
          <a:prstGeom prst="ellipse">
            <a:avLst/>
          </a:prstGeom>
          <a:ln>
            <a:noFill/>
          </a:ln>
          <a:effectLst>
            <a:softEdge rad="112500"/>
          </a:effectLst>
        </p:spPr>
      </p:pic>
      <p:pic>
        <p:nvPicPr>
          <p:cNvPr id="1026" name="Picture 2" descr="Resultado de imagen de accenture logo">
            <a:extLst>
              <a:ext uri="{FF2B5EF4-FFF2-40B4-BE49-F238E27FC236}">
                <a16:creationId xmlns:a16="http://schemas.microsoft.com/office/drawing/2014/main" id="{8ACD59D5-0644-4C76-BB24-66B4B681D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075" y="9848552"/>
            <a:ext cx="5905500" cy="3314700"/>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C5E71D1B-5C7B-41E3-90EE-9BA180973C25}"/>
              </a:ext>
            </a:extLst>
          </p:cNvPr>
          <p:cNvSpPr txBox="1">
            <a:spLocks/>
          </p:cNvSpPr>
          <p:nvPr/>
        </p:nvSpPr>
        <p:spPr>
          <a:xfrm>
            <a:off x="10180819" y="1224292"/>
            <a:ext cx="4057206"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Así, en general…</a:t>
            </a:r>
            <a:endParaRPr lang="es-ES" sz="3600" b="1" dirty="0">
              <a:solidFill>
                <a:schemeClr val="accent1"/>
              </a:solidFill>
              <a:latin typeface="Lato Light"/>
              <a:cs typeface="Lato Light"/>
            </a:endParaRPr>
          </a:p>
        </p:txBody>
      </p:sp>
    </p:spTree>
    <p:extLst>
      <p:ext uri="{BB962C8B-B14F-4D97-AF65-F5344CB8AC3E}">
        <p14:creationId xmlns:p14="http://schemas.microsoft.com/office/powerpoint/2010/main" val="295707078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6323103" y="58801"/>
            <a:ext cx="1173144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¿Qué hace Accenture?</a:t>
            </a:r>
          </a:p>
        </p:txBody>
      </p:sp>
      <p:pic>
        <p:nvPicPr>
          <p:cNvPr id="1026" name="Picture 2" descr="Resultado de imagen de accenture logo">
            <a:extLst>
              <a:ext uri="{FF2B5EF4-FFF2-40B4-BE49-F238E27FC236}">
                <a16:creationId xmlns:a16="http://schemas.microsoft.com/office/drawing/2014/main" id="{8ACD59D5-0644-4C76-BB24-66B4B681D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075" y="9848552"/>
            <a:ext cx="5905500" cy="33147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10180819" y="1224292"/>
            <a:ext cx="4057206"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Así, en general…</a:t>
            </a:r>
            <a:endParaRPr lang="es-ES" sz="3600" b="1" dirty="0">
              <a:solidFill>
                <a:schemeClr val="accent1"/>
              </a:solidFill>
              <a:latin typeface="Lato Light"/>
              <a:cs typeface="Lato Light"/>
            </a:endParaRPr>
          </a:p>
        </p:txBody>
      </p:sp>
      <p:sp>
        <p:nvSpPr>
          <p:cNvPr id="14" name="Speech Bubble: Rectangle with Corners Rounded 13">
            <a:extLst>
              <a:ext uri="{FF2B5EF4-FFF2-40B4-BE49-F238E27FC236}">
                <a16:creationId xmlns:a16="http://schemas.microsoft.com/office/drawing/2014/main" id="{31C61D9F-C852-4B61-A975-0CB796E90AB6}"/>
              </a:ext>
            </a:extLst>
          </p:cNvPr>
          <p:cNvSpPr/>
          <p:nvPr/>
        </p:nvSpPr>
        <p:spPr>
          <a:xfrm>
            <a:off x="1180166" y="2313646"/>
            <a:ext cx="22017318" cy="6856898"/>
          </a:xfrm>
          <a:prstGeom prst="wedgeRoundRectCallout">
            <a:avLst>
              <a:gd name="adj1" fmla="val -35936"/>
              <a:gd name="adj2" fmla="val 57938"/>
              <a:gd name="adj3" fmla="val 16667"/>
            </a:avLst>
          </a:prstGeom>
          <a:noFill/>
          <a:ln w="38100">
            <a:solidFill>
              <a:srgbClr val="06113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199DCF-E2BB-4E66-9973-EA939F8E3EB5}"/>
              </a:ext>
            </a:extLst>
          </p:cNvPr>
          <p:cNvPicPr>
            <a:picLocks/>
          </p:cNvPicPr>
          <p:nvPr/>
        </p:nvPicPr>
        <p:blipFill rotWithShape="1">
          <a:blip r:embed="rId3">
            <a:extLst>
              <a:ext uri="{28A0092B-C50C-407E-A947-70E740481C1C}">
                <a14:useLocalDpi xmlns:a14="http://schemas.microsoft.com/office/drawing/2010/main" val="0"/>
              </a:ext>
            </a:extLst>
          </a:blip>
          <a:srcRect l="32382" t="27390" r="33221" b="15191"/>
          <a:stretch/>
        </p:blipFill>
        <p:spPr>
          <a:xfrm>
            <a:off x="1599266" y="9261980"/>
            <a:ext cx="3132000" cy="3672000"/>
          </a:xfrm>
          <a:prstGeom prst="ellipse">
            <a:avLst/>
          </a:prstGeom>
          <a:ln>
            <a:noFill/>
          </a:ln>
          <a:effectLst>
            <a:softEdge rad="112500"/>
          </a:effectLst>
        </p:spPr>
      </p:pic>
      <p:pic>
        <p:nvPicPr>
          <p:cNvPr id="2050" name="Picture 2" descr="reuniÃ³n creativa negocio Colegas comunicaciÃ³n ordenadores discusiÃ³n empresario grupo adentro Laptops lÃ­der reuniÃ³n hombres oficina gente equipo mujer trabajo trabajando lugar de trabajo">
            <a:extLst>
              <a:ext uri="{FF2B5EF4-FFF2-40B4-BE49-F238E27FC236}">
                <a16:creationId xmlns:a16="http://schemas.microsoft.com/office/drawing/2014/main" id="{E710DCFB-EF60-42E5-8774-E9F5A089FC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773"/>
          <a:stretch/>
        </p:blipFill>
        <p:spPr bwMode="auto">
          <a:xfrm>
            <a:off x="1568276" y="2990082"/>
            <a:ext cx="6725597" cy="55131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mÃºsica grupo gente multitud concierto audiencia vivir rojo aplausos espectÃ¡culo la vida nocturna animar festival escenario divertido actuaciÃ³n fiesta evento entretenimiento emociÃ³n las artes escÃ©nicas concierto de rock teatro musical">
            <a:extLst>
              <a:ext uri="{FF2B5EF4-FFF2-40B4-BE49-F238E27FC236}">
                <a16:creationId xmlns:a16="http://schemas.microsoft.com/office/drawing/2014/main" id="{4294D825-6382-43B9-85A0-7E04C74495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8772"/>
          <a:stretch/>
        </p:blipFill>
        <p:spPr bwMode="auto">
          <a:xfrm>
            <a:off x="8797151" y="2986632"/>
            <a:ext cx="6725598" cy="5520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novela leer madera textura piso pared patrÃ³n azulejo ladrillo papel material diseÃ±o de interiores libro abierto PÃ¡ginas art literatura diseÃ±o libros recuerda aprendizaje historia recordatorio Notas inteligencia cuentos sabidurÃ­a conocimiento piso literario">
            <a:extLst>
              <a:ext uri="{FF2B5EF4-FFF2-40B4-BE49-F238E27FC236}">
                <a16:creationId xmlns:a16="http://schemas.microsoft.com/office/drawing/2014/main" id="{3FA72A2C-9C53-4964-A395-BCBBE4EB7C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8773"/>
          <a:stretch/>
        </p:blipFill>
        <p:spPr bwMode="auto">
          <a:xfrm>
            <a:off x="16026026" y="2986632"/>
            <a:ext cx="6725597" cy="5520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86072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1000"/>
                                        <p:tgtEl>
                                          <p:spTgt spid="2050"/>
                                        </p:tgtEl>
                                      </p:cBhvr>
                                    </p:animEffect>
                                    <p:anim calcmode="lin" valueType="num">
                                      <p:cBhvr>
                                        <p:cTn id="16" dur="1000" fill="hold"/>
                                        <p:tgtEl>
                                          <p:spTgt spid="2050"/>
                                        </p:tgtEl>
                                        <p:attrNameLst>
                                          <p:attrName>ppt_x</p:attrName>
                                        </p:attrNameLst>
                                      </p:cBhvr>
                                      <p:tavLst>
                                        <p:tav tm="0">
                                          <p:val>
                                            <p:strVal val="#ppt_x"/>
                                          </p:val>
                                        </p:tav>
                                        <p:tav tm="100000">
                                          <p:val>
                                            <p:strVal val="#ppt_x"/>
                                          </p:val>
                                        </p:tav>
                                      </p:tavLst>
                                    </p:anim>
                                    <p:anim calcmode="lin" valueType="num">
                                      <p:cBhvr>
                                        <p:cTn id="17"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1000"/>
                                        <p:tgtEl>
                                          <p:spTgt spid="2052"/>
                                        </p:tgtEl>
                                      </p:cBhvr>
                                    </p:animEffect>
                                    <p:anim calcmode="lin" valueType="num">
                                      <p:cBhvr>
                                        <p:cTn id="23" dur="1000" fill="hold"/>
                                        <p:tgtEl>
                                          <p:spTgt spid="2052"/>
                                        </p:tgtEl>
                                        <p:attrNameLst>
                                          <p:attrName>ppt_x</p:attrName>
                                        </p:attrNameLst>
                                      </p:cBhvr>
                                      <p:tavLst>
                                        <p:tav tm="0">
                                          <p:val>
                                            <p:strVal val="#ppt_x"/>
                                          </p:val>
                                        </p:tav>
                                        <p:tav tm="100000">
                                          <p:val>
                                            <p:strVal val="#ppt_x"/>
                                          </p:val>
                                        </p:tav>
                                      </p:tavLst>
                                    </p:anim>
                                    <p:anim calcmode="lin" valueType="num">
                                      <p:cBhvr>
                                        <p:cTn id="24"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fade">
                                      <p:cBhvr>
                                        <p:cTn id="29" dur="1000"/>
                                        <p:tgtEl>
                                          <p:spTgt spid="2054"/>
                                        </p:tgtEl>
                                      </p:cBhvr>
                                    </p:animEffect>
                                    <p:anim calcmode="lin" valueType="num">
                                      <p:cBhvr>
                                        <p:cTn id="30" dur="1000" fill="hold"/>
                                        <p:tgtEl>
                                          <p:spTgt spid="2054"/>
                                        </p:tgtEl>
                                        <p:attrNameLst>
                                          <p:attrName>ppt_x</p:attrName>
                                        </p:attrNameLst>
                                      </p:cBhvr>
                                      <p:tavLst>
                                        <p:tav tm="0">
                                          <p:val>
                                            <p:strVal val="#ppt_x"/>
                                          </p:val>
                                        </p:tav>
                                        <p:tav tm="100000">
                                          <p:val>
                                            <p:strVal val="#ppt_x"/>
                                          </p:val>
                                        </p:tav>
                                      </p:tavLst>
                                    </p:anim>
                                    <p:anim calcmode="lin" valueType="num">
                                      <p:cBhvr>
                                        <p:cTn id="31"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3A153-B878-4E31-B92C-288FD75BB5CB}"/>
              </a:ext>
            </a:extLst>
          </p:cNvPr>
          <p:cNvSpPr txBox="1"/>
          <p:nvPr/>
        </p:nvSpPr>
        <p:spPr>
          <a:xfrm>
            <a:off x="6323103" y="58801"/>
            <a:ext cx="11731445" cy="1446532"/>
          </a:xfrm>
          <a:prstGeom prst="rect">
            <a:avLst/>
          </a:prstGeom>
          <a:noFill/>
        </p:spPr>
        <p:txBody>
          <a:bodyPr wrap="none" lIns="91422" tIns="45711" rIns="91422" bIns="45711" rtlCol="0" anchor="ctr">
            <a:spAutoFit/>
          </a:bodyPr>
          <a:lstStyle/>
          <a:p>
            <a:pPr algn="ctr"/>
            <a:r>
              <a:rPr lang="es-ES" sz="8800" b="1" dirty="0">
                <a:solidFill>
                  <a:schemeClr val="tx2"/>
                </a:solidFill>
                <a:latin typeface="Lato" charset="0"/>
                <a:ea typeface="Lato" charset="0"/>
                <a:cs typeface="Lato" charset="0"/>
              </a:rPr>
              <a:t>¿Qué hace Accenture?</a:t>
            </a:r>
          </a:p>
        </p:txBody>
      </p:sp>
      <p:sp>
        <p:nvSpPr>
          <p:cNvPr id="12" name="Rectangle 11">
            <a:extLst>
              <a:ext uri="{FF2B5EF4-FFF2-40B4-BE49-F238E27FC236}">
                <a16:creationId xmlns:a16="http://schemas.microsoft.com/office/drawing/2014/main" id="{D38EEB87-AD27-4E16-872D-962B0FAD5D3E}"/>
              </a:ext>
            </a:extLst>
          </p:cNvPr>
          <p:cNvSpPr/>
          <p:nvPr/>
        </p:nvSpPr>
        <p:spPr>
          <a:xfrm>
            <a:off x="4988825" y="2045127"/>
            <a:ext cx="14400000"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Lato Light" charset="0"/>
            </a:endParaRPr>
          </a:p>
        </p:txBody>
      </p:sp>
      <p:sp>
        <p:nvSpPr>
          <p:cNvPr id="13" name="Subtitle 2">
            <a:extLst>
              <a:ext uri="{FF2B5EF4-FFF2-40B4-BE49-F238E27FC236}">
                <a16:creationId xmlns:a16="http://schemas.microsoft.com/office/drawing/2014/main" id="{987CAE26-6EDE-4D79-AC68-3004250C7712}"/>
              </a:ext>
            </a:extLst>
          </p:cNvPr>
          <p:cNvSpPr txBox="1">
            <a:spLocks/>
          </p:cNvSpPr>
          <p:nvPr/>
        </p:nvSpPr>
        <p:spPr>
          <a:xfrm>
            <a:off x="10018026" y="1224292"/>
            <a:ext cx="4382808" cy="82272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s-ES" sz="3600" b="1" dirty="0">
                <a:latin typeface="Lato Light"/>
                <a:cs typeface="Lato Light"/>
              </a:rPr>
              <a:t>Unos numerillos…</a:t>
            </a:r>
            <a:endParaRPr lang="es-ES" sz="3600" b="1" dirty="0">
              <a:solidFill>
                <a:schemeClr val="accent1"/>
              </a:solidFill>
              <a:latin typeface="Lato Light"/>
              <a:cs typeface="Lato Light"/>
            </a:endParaRPr>
          </a:p>
        </p:txBody>
      </p:sp>
      <p:sp>
        <p:nvSpPr>
          <p:cNvPr id="18" name="TextBox 17">
            <a:extLst>
              <a:ext uri="{FF2B5EF4-FFF2-40B4-BE49-F238E27FC236}">
                <a16:creationId xmlns:a16="http://schemas.microsoft.com/office/drawing/2014/main" id="{45FBD6D5-8AB9-4545-B096-A77E2899BCE7}"/>
              </a:ext>
            </a:extLst>
          </p:cNvPr>
          <p:cNvSpPr txBox="1"/>
          <p:nvPr/>
        </p:nvSpPr>
        <p:spPr>
          <a:xfrm>
            <a:off x="4078411" y="12161201"/>
            <a:ext cx="3162918" cy="523220"/>
          </a:xfrm>
          <a:prstGeom prst="rect">
            <a:avLst/>
          </a:prstGeom>
          <a:noFill/>
        </p:spPr>
        <p:txBody>
          <a:bodyPr wrap="none" rtlCol="0" anchor="ctr" anchorCtr="0">
            <a:spAutoFit/>
          </a:bodyPr>
          <a:lstStyle/>
          <a:p>
            <a:pPr algn="ctr"/>
            <a:r>
              <a:rPr lang="en-US" sz="2800" b="1" dirty="0">
                <a:solidFill>
                  <a:schemeClr val="tx2"/>
                </a:solidFill>
                <a:latin typeface="Lato Black" charset="0"/>
                <a:ea typeface="Lato Black" charset="0"/>
                <a:cs typeface="Lato Black" charset="0"/>
              </a:rPr>
              <a:t>Accenture España</a:t>
            </a:r>
          </a:p>
        </p:txBody>
      </p:sp>
      <p:sp>
        <p:nvSpPr>
          <p:cNvPr id="20" name="TextBox 19">
            <a:extLst>
              <a:ext uri="{FF2B5EF4-FFF2-40B4-BE49-F238E27FC236}">
                <a16:creationId xmlns:a16="http://schemas.microsoft.com/office/drawing/2014/main" id="{04A441F2-FA52-4A27-B499-59AF4B434A42}"/>
              </a:ext>
            </a:extLst>
          </p:cNvPr>
          <p:cNvSpPr txBox="1"/>
          <p:nvPr/>
        </p:nvSpPr>
        <p:spPr>
          <a:xfrm>
            <a:off x="4135318" y="6882663"/>
            <a:ext cx="3049104" cy="523220"/>
          </a:xfrm>
          <a:prstGeom prst="rect">
            <a:avLst/>
          </a:prstGeom>
          <a:noFill/>
        </p:spPr>
        <p:txBody>
          <a:bodyPr wrap="none" rtlCol="0" anchor="ctr" anchorCtr="0">
            <a:spAutoFit/>
          </a:bodyPr>
          <a:lstStyle/>
          <a:p>
            <a:pPr algn="ctr"/>
            <a:r>
              <a:rPr lang="en-US" sz="2800" b="1" dirty="0">
                <a:solidFill>
                  <a:schemeClr val="tx2"/>
                </a:solidFill>
                <a:latin typeface="Lato Black" charset="0"/>
                <a:ea typeface="Lato Black" charset="0"/>
                <a:cs typeface="Lato Black" charset="0"/>
              </a:rPr>
              <a:t>Accenture global</a:t>
            </a:r>
          </a:p>
        </p:txBody>
      </p:sp>
      <p:pic>
        <p:nvPicPr>
          <p:cNvPr id="5" name="Picture 4">
            <a:extLst>
              <a:ext uri="{FF2B5EF4-FFF2-40B4-BE49-F238E27FC236}">
                <a16:creationId xmlns:a16="http://schemas.microsoft.com/office/drawing/2014/main" id="{DDED3C6A-9877-472C-8B26-899C8E507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762" y="2684923"/>
            <a:ext cx="8056216" cy="4302869"/>
          </a:xfrm>
          <a:prstGeom prst="rect">
            <a:avLst/>
          </a:prstGeom>
        </p:spPr>
      </p:pic>
      <p:pic>
        <p:nvPicPr>
          <p:cNvPr id="6" name="Picture 5">
            <a:extLst>
              <a:ext uri="{FF2B5EF4-FFF2-40B4-BE49-F238E27FC236}">
                <a16:creationId xmlns:a16="http://schemas.microsoft.com/office/drawing/2014/main" id="{A09366F2-BFA2-4AB6-9C8B-127931CD7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250" y="8561201"/>
            <a:ext cx="4509240" cy="3600000"/>
          </a:xfrm>
          <a:prstGeom prst="rect">
            <a:avLst/>
          </a:prstGeom>
        </p:spPr>
      </p:pic>
      <p:sp>
        <p:nvSpPr>
          <p:cNvPr id="54" name="Oval 53">
            <a:extLst>
              <a:ext uri="{FF2B5EF4-FFF2-40B4-BE49-F238E27FC236}">
                <a16:creationId xmlns:a16="http://schemas.microsoft.com/office/drawing/2014/main" id="{C9AEBBE8-65F6-4032-9A1D-C96959998010}"/>
              </a:ext>
            </a:extLst>
          </p:cNvPr>
          <p:cNvSpPr/>
          <p:nvPr/>
        </p:nvSpPr>
        <p:spPr>
          <a:xfrm>
            <a:off x="13835397" y="2913248"/>
            <a:ext cx="7937306" cy="7937306"/>
          </a:xfrm>
          <a:prstGeom prst="ellipse">
            <a:avLst/>
          </a:prstGeom>
          <a:solidFill>
            <a:srgbClr val="06113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3B68660-7C74-4D28-B919-72524EA04336}"/>
              </a:ext>
            </a:extLst>
          </p:cNvPr>
          <p:cNvGrpSpPr/>
          <p:nvPr/>
        </p:nvGrpSpPr>
        <p:grpSpPr>
          <a:xfrm>
            <a:off x="15803360" y="5934806"/>
            <a:ext cx="4001380" cy="1894191"/>
            <a:chOff x="15599287" y="5185910"/>
            <a:chExt cx="4530975" cy="2144893"/>
          </a:xfrm>
        </p:grpSpPr>
        <p:sp>
          <p:nvSpPr>
            <p:cNvPr id="56" name="TextBox 55">
              <a:extLst>
                <a:ext uri="{FF2B5EF4-FFF2-40B4-BE49-F238E27FC236}">
                  <a16:creationId xmlns:a16="http://schemas.microsoft.com/office/drawing/2014/main" id="{BD74EC08-73C9-4E2B-8430-619B39786787}"/>
                </a:ext>
              </a:extLst>
            </p:cNvPr>
            <p:cNvSpPr txBox="1"/>
            <p:nvPr/>
          </p:nvSpPr>
          <p:spPr>
            <a:xfrm>
              <a:off x="15599287" y="5832223"/>
              <a:ext cx="4530975" cy="1498580"/>
            </a:xfrm>
            <a:prstGeom prst="rect">
              <a:avLst/>
            </a:prstGeom>
            <a:noFill/>
          </p:spPr>
          <p:txBody>
            <a:bodyPr wrap="none" lIns="91422" tIns="45711" rIns="91422" bIns="45711" rtlCol="0">
              <a:spAutoFit/>
            </a:bodyPr>
            <a:lstStyle/>
            <a:p>
              <a:pPr algn="ctr"/>
              <a:r>
                <a:rPr lang="en-US" sz="8000" b="1" dirty="0">
                  <a:solidFill>
                    <a:schemeClr val="bg1"/>
                  </a:solidFill>
                  <a:latin typeface="Lato Black" charset="0"/>
                  <a:ea typeface="Lato Black" charset="0"/>
                  <a:cs typeface="Lato Black" charset="0"/>
                </a:rPr>
                <a:t>469.000</a:t>
              </a:r>
              <a:endParaRPr lang="id-ID" sz="8000" b="1" dirty="0">
                <a:solidFill>
                  <a:schemeClr val="bg1"/>
                </a:solidFill>
                <a:latin typeface="Lato Black" charset="0"/>
                <a:ea typeface="Lato Black" charset="0"/>
                <a:cs typeface="Lato Black" charset="0"/>
              </a:endParaRPr>
            </a:p>
          </p:txBody>
        </p:sp>
        <p:sp>
          <p:nvSpPr>
            <p:cNvPr id="57" name="TextBox 56">
              <a:extLst>
                <a:ext uri="{FF2B5EF4-FFF2-40B4-BE49-F238E27FC236}">
                  <a16:creationId xmlns:a16="http://schemas.microsoft.com/office/drawing/2014/main" id="{26C43A59-B0F7-462F-81C9-5F471FE423DB}"/>
                </a:ext>
              </a:extLst>
            </p:cNvPr>
            <p:cNvSpPr txBox="1"/>
            <p:nvPr/>
          </p:nvSpPr>
          <p:spPr>
            <a:xfrm>
              <a:off x="16213646" y="5185910"/>
              <a:ext cx="3302254" cy="731855"/>
            </a:xfrm>
            <a:prstGeom prst="rect">
              <a:avLst/>
            </a:prstGeom>
            <a:noFill/>
          </p:spPr>
          <p:txBody>
            <a:bodyPr wrap="none" lIns="91422" tIns="45711" rIns="91422" bIns="45711" rtlCol="0">
              <a:spAutoFit/>
            </a:bodyPr>
            <a:lstStyle/>
            <a:p>
              <a:pPr algn="ctr"/>
              <a:r>
                <a:rPr lang="en-US" b="1" dirty="0">
                  <a:solidFill>
                    <a:schemeClr val="bg1"/>
                  </a:solidFill>
                  <a:latin typeface="Lato" charset="0"/>
                  <a:ea typeface="Lato" charset="0"/>
                  <a:cs typeface="Lato" charset="0"/>
                </a:rPr>
                <a:t>EMPLEADOS</a:t>
              </a:r>
              <a:endParaRPr lang="id-ID" b="1" dirty="0">
                <a:solidFill>
                  <a:schemeClr val="bg1"/>
                </a:solidFill>
                <a:latin typeface="Lato" charset="0"/>
                <a:ea typeface="Lato" charset="0"/>
                <a:cs typeface="Lato" charset="0"/>
              </a:endParaRPr>
            </a:p>
          </p:txBody>
        </p:sp>
      </p:grpSp>
      <p:grpSp>
        <p:nvGrpSpPr>
          <p:cNvPr id="2" name="Group 1">
            <a:extLst>
              <a:ext uri="{FF2B5EF4-FFF2-40B4-BE49-F238E27FC236}">
                <a16:creationId xmlns:a16="http://schemas.microsoft.com/office/drawing/2014/main" id="{6E2C1556-6BC4-45B3-94EF-8BCBEED1BB43}"/>
              </a:ext>
            </a:extLst>
          </p:cNvPr>
          <p:cNvGrpSpPr/>
          <p:nvPr/>
        </p:nvGrpSpPr>
        <p:grpSpPr>
          <a:xfrm>
            <a:off x="10832102" y="7722777"/>
            <a:ext cx="4694663" cy="4694663"/>
            <a:chOff x="10832102" y="7722777"/>
            <a:chExt cx="4694663" cy="4694663"/>
          </a:xfrm>
        </p:grpSpPr>
        <p:sp>
          <p:nvSpPr>
            <p:cNvPr id="53" name="Oval 52">
              <a:extLst>
                <a:ext uri="{FF2B5EF4-FFF2-40B4-BE49-F238E27FC236}">
                  <a16:creationId xmlns:a16="http://schemas.microsoft.com/office/drawing/2014/main" id="{DAA7C6E0-79D6-42F4-A17A-16CD2E30A3DF}"/>
                </a:ext>
              </a:extLst>
            </p:cNvPr>
            <p:cNvSpPr/>
            <p:nvPr/>
          </p:nvSpPr>
          <p:spPr>
            <a:xfrm>
              <a:off x="10832102" y="7722777"/>
              <a:ext cx="4694663" cy="4694663"/>
            </a:xfrm>
            <a:prstGeom prst="ellipse">
              <a:avLst/>
            </a:prstGeom>
            <a:solidFill>
              <a:srgbClr val="FF6F61">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56C12A08-32D1-49CC-AEC1-2289869C52D8}"/>
                </a:ext>
              </a:extLst>
            </p:cNvPr>
            <p:cNvGrpSpPr/>
            <p:nvPr/>
          </p:nvGrpSpPr>
          <p:grpSpPr>
            <a:xfrm>
              <a:off x="12118103" y="9471850"/>
              <a:ext cx="2122661" cy="1196517"/>
              <a:chOff x="11801043" y="8711691"/>
              <a:chExt cx="2403602" cy="1354880"/>
            </a:xfrm>
          </p:grpSpPr>
          <p:sp>
            <p:nvSpPr>
              <p:cNvPr id="59" name="TextBox 58">
                <a:extLst>
                  <a:ext uri="{FF2B5EF4-FFF2-40B4-BE49-F238E27FC236}">
                    <a16:creationId xmlns:a16="http://schemas.microsoft.com/office/drawing/2014/main" id="{D3C02627-9ABB-4F49-9BD4-96349BEDBE4F}"/>
                  </a:ext>
                </a:extLst>
              </p:cNvPr>
              <p:cNvSpPr txBox="1"/>
              <p:nvPr/>
            </p:nvSpPr>
            <p:spPr>
              <a:xfrm>
                <a:off x="11801043" y="9125609"/>
                <a:ext cx="2403602" cy="940962"/>
              </a:xfrm>
              <a:prstGeom prst="rect">
                <a:avLst/>
              </a:prstGeom>
              <a:noFill/>
            </p:spPr>
            <p:txBody>
              <a:bodyPr wrap="none" lIns="91422" tIns="45711" rIns="91422" bIns="45711" rtlCol="0">
                <a:spAutoFit/>
              </a:bodyPr>
              <a:lstStyle/>
              <a:p>
                <a:pPr algn="ctr"/>
                <a:r>
                  <a:rPr lang="en-US" sz="4800" b="1" dirty="0">
                    <a:solidFill>
                      <a:srgbClr val="445469"/>
                    </a:solidFill>
                    <a:latin typeface="Lato Black" charset="0"/>
                    <a:ea typeface="Lato Black" charset="0"/>
                    <a:cs typeface="Lato Black" charset="0"/>
                  </a:rPr>
                  <a:t>11.000</a:t>
                </a:r>
                <a:endParaRPr lang="id-ID" sz="4800" b="1" dirty="0">
                  <a:solidFill>
                    <a:srgbClr val="445469"/>
                  </a:solidFill>
                  <a:latin typeface="Lato Black" charset="0"/>
                  <a:ea typeface="Lato Black" charset="0"/>
                  <a:cs typeface="Lato Black" charset="0"/>
                </a:endParaRPr>
              </a:p>
            </p:txBody>
          </p:sp>
          <p:sp>
            <p:nvSpPr>
              <p:cNvPr id="60" name="TextBox 59">
                <a:extLst>
                  <a:ext uri="{FF2B5EF4-FFF2-40B4-BE49-F238E27FC236}">
                    <a16:creationId xmlns:a16="http://schemas.microsoft.com/office/drawing/2014/main" id="{9E93E3AB-190E-4C03-BF32-10F0EF3B6319}"/>
                  </a:ext>
                </a:extLst>
              </p:cNvPr>
              <p:cNvSpPr txBox="1"/>
              <p:nvPr/>
            </p:nvSpPr>
            <p:spPr>
              <a:xfrm>
                <a:off x="11865739" y="8711691"/>
                <a:ext cx="2274217" cy="522748"/>
              </a:xfrm>
              <a:prstGeom prst="rect">
                <a:avLst/>
              </a:prstGeom>
              <a:noFill/>
            </p:spPr>
            <p:txBody>
              <a:bodyPr wrap="none" lIns="91422" tIns="45711" rIns="91422" bIns="45711" rtlCol="0">
                <a:spAutoFit/>
              </a:bodyPr>
              <a:lstStyle/>
              <a:p>
                <a:pPr algn="ctr"/>
                <a:r>
                  <a:rPr lang="en-US" sz="2400" b="1" dirty="0">
                    <a:solidFill>
                      <a:srgbClr val="445469"/>
                    </a:solidFill>
                    <a:latin typeface="Lato" charset="0"/>
                    <a:ea typeface="Lato" charset="0"/>
                    <a:cs typeface="Lato" charset="0"/>
                  </a:rPr>
                  <a:t>EMPLEADOS</a:t>
                </a:r>
                <a:endParaRPr lang="id-ID" sz="2400" b="1" dirty="0">
                  <a:solidFill>
                    <a:srgbClr val="445469"/>
                  </a:solidFill>
                  <a:latin typeface="Lato" charset="0"/>
                  <a:ea typeface="Lato" charset="0"/>
                  <a:cs typeface="Lato" charset="0"/>
                </a:endParaRPr>
              </a:p>
            </p:txBody>
          </p:sp>
        </p:grpSp>
      </p:grpSp>
    </p:spTree>
    <p:extLst>
      <p:ext uri="{BB962C8B-B14F-4D97-AF65-F5344CB8AC3E}">
        <p14:creationId xmlns:p14="http://schemas.microsoft.com/office/powerpoint/2010/main" val="396089614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theme/theme1.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25201</TotalTime>
  <Words>3476</Words>
  <Application>Microsoft Office PowerPoint</Application>
  <PresentationFormat>Custom</PresentationFormat>
  <Paragraphs>532</Paragraphs>
  <Slides>50</Slides>
  <Notes>14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Arial Narrow</vt:lpstr>
      <vt:lpstr>Bebas Neue</vt:lpstr>
      <vt:lpstr>Calibri</vt:lpstr>
      <vt:lpstr>Gill Sans</vt:lpstr>
      <vt:lpstr>Graphik Regular</vt:lpstr>
      <vt:lpstr>Lato</vt:lpstr>
      <vt:lpstr>Lato Black</vt:lpstr>
      <vt:lpstr>Lato Bold</vt:lpstr>
      <vt:lpstr>Lato Light</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Jetfabrik</dc:creator>
  <cp:keywords/>
  <dc:description/>
  <cp:lastModifiedBy>Espinosa Morente, C.</cp:lastModifiedBy>
  <cp:revision>3070</cp:revision>
  <dcterms:created xsi:type="dcterms:W3CDTF">2014-11-12T21:47:38Z</dcterms:created>
  <dcterms:modified xsi:type="dcterms:W3CDTF">2019-03-24T16:06:28Z</dcterms:modified>
  <cp:category/>
</cp:coreProperties>
</file>